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5" r:id="rId3"/>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Roboto Slab"/>
      <p:regular r:id="rId42"/>
      <p:bold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
      <p:font typeface="Century Gothic"/>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Slab-regular.fntdata"/><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font" Target="fonts/RobotoSlab-bold.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57" Type="http://schemas.openxmlformats.org/officeDocument/2006/relationships/font" Target="fonts/CenturyGothic-bold.fntdata"/><Relationship Id="rId12" Type="http://schemas.openxmlformats.org/officeDocument/2006/relationships/slide" Target="slides/slide6.xml"/><Relationship Id="rId56" Type="http://schemas.openxmlformats.org/officeDocument/2006/relationships/font" Target="fonts/CenturyGothic-regular.fntdata"/><Relationship Id="rId15" Type="http://schemas.openxmlformats.org/officeDocument/2006/relationships/slide" Target="slides/slide9.xml"/><Relationship Id="rId59" Type="http://schemas.openxmlformats.org/officeDocument/2006/relationships/font" Target="fonts/CenturyGothic-boldItalic.fntdata"/><Relationship Id="rId14" Type="http://schemas.openxmlformats.org/officeDocument/2006/relationships/slide" Target="slides/slide8.xml"/><Relationship Id="rId58" Type="http://schemas.openxmlformats.org/officeDocument/2006/relationships/font" Target="fonts/CenturyGothic-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a/perscholas.org/file/d/0B7FQLtsT2oqzdGxCVWtWd0IyRWc/view?usp=shar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30" name="Google Shape;530;p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99" name="Google Shape;599;p1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06" name="Google Shape;606;p1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13" name="Google Shape;613;p1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20" name="Google Shape;620;p1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27" name="Google Shape;627;p1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See answer here: </a:t>
            </a:r>
            <a:r>
              <a:rPr b="0" i="0" lang="en-US" sz="1200" u="sng" cap="none" strike="noStrike">
                <a:solidFill>
                  <a:schemeClr val="hlink"/>
                </a:solidFill>
                <a:latin typeface="Calibri"/>
                <a:ea typeface="Calibri"/>
                <a:cs typeface="Calibri"/>
                <a:sym typeface="Calibri"/>
                <a:hlinkClick r:id="rId2"/>
              </a:rPr>
              <a:t>https://drive.google.com/a/perscholas.org/file/d/0B7FQLtsT2oqzdGxCVWtWd0IyRWc/view?usp=sharing</a:t>
            </a: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634" name="Google Shape;634;p1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1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41" name="Google Shape;641;p1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1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55" name="Google Shape;655;p1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20: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37" name="Google Shape;537;p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3d6bf2f7b2_0_7: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3d6bf2f7b2_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80" name="Google Shape;680;p2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22: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p2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96" name="Google Shape;696;p2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24: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06" name="Google Shape;706;p24: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2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14" name="Google Shape;714;p25: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3d6bf2f7b2_0_1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3d6bf2f7b2_0_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22" name="Google Shape;722;g3d6bf2f7b2_0_19: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2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29" name="Google Shape;729;p2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37" name="Google Shape;737;p2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3d6bf2f7b2_0_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45" name="Google Shape;745;g3d6bf2f7b2_0_2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44" name="Google Shape;544;p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d6bf2f7b2_0_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56" name="Google Shape;756;g3d6bf2f7b2_0_6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3d6bf2f7b2_0_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65" name="Google Shape;765;g3d6bf2f7b2_0_8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74" name="Google Shape;774;p2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81" name="Google Shape;781;p2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p3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Step 2 is functions, step 7 is objects</a:t>
            </a:r>
            <a:endParaRPr b="0" i="0" sz="1200" u="none" cap="none" strike="noStrike">
              <a:solidFill>
                <a:schemeClr val="dk1"/>
              </a:solidFill>
              <a:latin typeface="Calibri"/>
              <a:ea typeface="Calibri"/>
              <a:cs typeface="Calibri"/>
              <a:sym typeface="Calibri"/>
            </a:endParaRPr>
          </a:p>
        </p:txBody>
      </p:sp>
      <p:sp>
        <p:nvSpPr>
          <p:cNvPr id="788" name="Google Shape;788;p3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Step 2 is functions, step 7 is objects</a:t>
            </a:r>
            <a:endParaRPr b="0" i="0" sz="1200" u="none" cap="none" strike="noStrike">
              <a:solidFill>
                <a:schemeClr val="dk1"/>
              </a:solidFill>
              <a:latin typeface="Calibri"/>
              <a:ea typeface="Calibri"/>
              <a:cs typeface="Calibri"/>
              <a:sym typeface="Calibri"/>
            </a:endParaRPr>
          </a:p>
        </p:txBody>
      </p:sp>
      <p:sp>
        <p:nvSpPr>
          <p:cNvPr id="795" name="Google Shape;795;p3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53" name="Google Shape;553;p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61" name="Google Shape;561;p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69" name="Google Shape;569;p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8: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Bash While loop examples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https://www.cyberciti.biz/faq/bash-while-loop/</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78" name="Google Shape;578;p8: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85" name="Google Shape;585;p9: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92" name="Google Shape;592;p1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rot="5400000">
            <a:off x="10000500" y="673"/>
            <a:ext cx="2191500" cy="2191500"/>
          </a:xfrm>
          <a:prstGeom prst="diagStripe">
            <a:avLst>
              <a:gd fmla="val 0" name="adj"/>
            </a:avLst>
          </a:prstGeom>
          <a:solidFill>
            <a:schemeClr val="lt1">
              <a:alpha val="2352"/>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p2"/>
          <p:cNvGrpSpPr/>
          <p:nvPr/>
        </p:nvGrpSpPr>
        <p:grpSpPr>
          <a:xfrm>
            <a:off x="0" y="654"/>
            <a:ext cx="6871435" cy="6845694"/>
            <a:chOff x="0" y="75"/>
            <a:chExt cx="5153705" cy="5152950"/>
          </a:xfrm>
        </p:grpSpPr>
        <p:sp>
          <p:nvSpPr>
            <p:cNvPr id="16" name="Google Shape;16;p2"/>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txBox="1"/>
          <p:nvPr>
            <p:ph type="ctrTitle"/>
          </p:nvPr>
        </p:nvSpPr>
        <p:spPr>
          <a:xfrm>
            <a:off x="4716200" y="2104533"/>
            <a:ext cx="6690000" cy="2105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5300"/>
              <a:buFont typeface="Montserrat"/>
              <a:buNone/>
              <a:defRPr b="0" i="0" sz="5300" u="none" cap="none" strike="noStrike">
                <a:solidFill>
                  <a:schemeClr val="lt1"/>
                </a:solidFill>
                <a:latin typeface="Montserrat"/>
                <a:ea typeface="Montserrat"/>
                <a:cs typeface="Montserrat"/>
                <a:sym typeface="Montserrat"/>
              </a:defRPr>
            </a:lvl9pPr>
          </a:lstStyle>
          <a:p/>
        </p:txBody>
      </p:sp>
      <p:sp>
        <p:nvSpPr>
          <p:cNvPr id="21" name="Google Shape;21;p2"/>
          <p:cNvSpPr txBox="1"/>
          <p:nvPr>
            <p:ph idx="1" type="subTitle"/>
          </p:nvPr>
        </p:nvSpPr>
        <p:spPr>
          <a:xfrm>
            <a:off x="6778600" y="5233233"/>
            <a:ext cx="4627500" cy="674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9pPr>
          </a:lstStyle>
          <a:p/>
        </p:txBody>
      </p:sp>
      <p:sp>
        <p:nvSpPr>
          <p:cNvPr id="22" name="Google Shape;22;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09" name="Shape 109"/>
        <p:cNvGrpSpPr/>
        <p:nvPr/>
      </p:nvGrpSpPr>
      <p:grpSpPr>
        <a:xfrm>
          <a:off x="0" y="0"/>
          <a:ext cx="0" cy="0"/>
          <a:chOff x="0" y="0"/>
          <a:chExt cx="0" cy="0"/>
        </a:xfrm>
      </p:grpSpPr>
      <p:grpSp>
        <p:nvGrpSpPr>
          <p:cNvPr id="110" name="Google Shape;110;p11"/>
          <p:cNvGrpSpPr/>
          <p:nvPr/>
        </p:nvGrpSpPr>
        <p:grpSpPr>
          <a:xfrm>
            <a:off x="5875053" y="0"/>
            <a:ext cx="6316642" cy="6857248"/>
            <a:chOff x="4406400" y="0"/>
            <a:chExt cx="4737600" cy="5143065"/>
          </a:xfrm>
        </p:grpSpPr>
        <p:sp>
          <p:nvSpPr>
            <p:cNvPr id="111" name="Google Shape;111;p11"/>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1"/>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1"/>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11"/>
          <p:cNvSpPr txBox="1"/>
          <p:nvPr>
            <p:ph type="title"/>
          </p:nvPr>
        </p:nvSpPr>
        <p:spPr>
          <a:xfrm>
            <a:off x="1098467" y="1712900"/>
            <a:ext cx="6368100" cy="1734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10700"/>
              <a:buFont typeface="Montserrat"/>
              <a:buNone/>
              <a:defRPr b="0" i="0" sz="10700" u="none" cap="none" strike="noStrike">
                <a:solidFill>
                  <a:schemeClr val="lt1"/>
                </a:solidFill>
                <a:latin typeface="Montserrat"/>
                <a:ea typeface="Montserrat"/>
                <a:cs typeface="Montserrat"/>
                <a:sym typeface="Montserrat"/>
              </a:defRPr>
            </a:lvl9pPr>
          </a:lstStyle>
          <a:p/>
        </p:txBody>
      </p:sp>
      <p:sp>
        <p:nvSpPr>
          <p:cNvPr id="130" name="Google Shape;130;p11"/>
          <p:cNvSpPr txBox="1"/>
          <p:nvPr>
            <p:ph idx="1" type="body"/>
          </p:nvPr>
        </p:nvSpPr>
        <p:spPr>
          <a:xfrm>
            <a:off x="1098467" y="3524166"/>
            <a:ext cx="6368100" cy="16251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131" name="Google Shape;131;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2" name="Shape 132"/>
        <p:cNvGrpSpPr/>
        <p:nvPr/>
      </p:nvGrpSpPr>
      <p:grpSpPr>
        <a:xfrm>
          <a:off x="0" y="0"/>
          <a:ext cx="0" cy="0"/>
          <a:chOff x="0" y="0"/>
          <a:chExt cx="0" cy="0"/>
        </a:xfrm>
      </p:grpSpPr>
      <p:sp>
        <p:nvSpPr>
          <p:cNvPr id="133" name="Google Shape;133;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4" name="Shape 134"/>
        <p:cNvGrpSpPr/>
        <p:nvPr/>
      </p:nvGrpSpPr>
      <p:grpSpPr>
        <a:xfrm>
          <a:off x="0" y="0"/>
          <a:ext cx="0" cy="0"/>
          <a:chOff x="0" y="0"/>
          <a:chExt cx="0" cy="0"/>
        </a:xfrm>
      </p:grpSpPr>
      <p:sp>
        <p:nvSpPr>
          <p:cNvPr id="135" name="Google Shape;135;p13"/>
          <p:cNvSpPr txBox="1"/>
          <p:nvPr>
            <p:ph type="title"/>
          </p:nvPr>
        </p:nvSpPr>
        <p:spPr>
          <a:xfrm>
            <a:off x="1154953" y="973668"/>
            <a:ext cx="8761500" cy="706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37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2pPr>
            <a:lvl3pPr lvl="2"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3pPr>
            <a:lvl4pPr lvl="3"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4pPr>
            <a:lvl5pPr lvl="4"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5pPr>
            <a:lvl6pPr lvl="5"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6pPr>
            <a:lvl7pPr lvl="6"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7pPr>
            <a:lvl8pPr lvl="7"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8pPr>
            <a:lvl9pPr lvl="8" marR="0" rtl="0" algn="l">
              <a:lnSpc>
                <a:spcPct val="100000"/>
              </a:lnSpc>
              <a:spcBef>
                <a:spcPts val="0"/>
              </a:spcBef>
              <a:spcAft>
                <a:spcPts val="0"/>
              </a:spcAft>
              <a:buClr>
                <a:schemeClr val="dk2"/>
              </a:buClr>
              <a:buSzPts val="3700"/>
              <a:buFont typeface="Arial"/>
              <a:buNone/>
              <a:defRPr b="0" i="0" sz="2400" u="none" cap="none" strike="noStrike">
                <a:solidFill>
                  <a:schemeClr val="dk2"/>
                </a:solidFill>
                <a:latin typeface="Montserrat"/>
                <a:ea typeface="Montserrat"/>
                <a:cs typeface="Montserrat"/>
                <a:sym typeface="Montserrat"/>
              </a:defRPr>
            </a:lvl9pPr>
          </a:lstStyle>
          <a:p/>
        </p:txBody>
      </p:sp>
      <p:sp>
        <p:nvSpPr>
          <p:cNvPr id="136" name="Google Shape;136;p13"/>
          <p:cNvSpPr txBox="1"/>
          <p:nvPr>
            <p:ph idx="1" type="body"/>
          </p:nvPr>
        </p:nvSpPr>
        <p:spPr>
          <a:xfrm>
            <a:off x="1154955" y="2603500"/>
            <a:ext cx="8761500" cy="34164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1000"/>
              </a:spcBef>
              <a:spcAft>
                <a:spcPts val="0"/>
              </a:spcAft>
              <a:buClr>
                <a:schemeClr val="accent1"/>
              </a:buClr>
              <a:buSzPts val="14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11150" lvl="1" marL="914400" marR="0" rtl="0" algn="l">
              <a:lnSpc>
                <a:spcPct val="100000"/>
              </a:lnSpc>
              <a:spcBef>
                <a:spcPts val="1000"/>
              </a:spcBef>
              <a:spcAft>
                <a:spcPts val="0"/>
              </a:spcAft>
              <a:buClr>
                <a:schemeClr val="accent1"/>
              </a:buClr>
              <a:buSzPts val="13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8450" lvl="2" marL="1371600" marR="0" rtl="0" algn="l">
              <a:lnSpc>
                <a:spcPct val="100000"/>
              </a:lnSpc>
              <a:spcBef>
                <a:spcPts val="1000"/>
              </a:spcBef>
              <a:spcAft>
                <a:spcPts val="0"/>
              </a:spcAft>
              <a:buClr>
                <a:schemeClr val="accent1"/>
              </a:buClr>
              <a:buSzPts val="11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92100" lvl="3" marL="1828800" marR="0" rtl="0" algn="l">
              <a:lnSpc>
                <a:spcPct val="100000"/>
              </a:lnSpc>
              <a:spcBef>
                <a:spcPts val="10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92100" lvl="4" marL="2286000" marR="0" rtl="0" algn="l">
              <a:lnSpc>
                <a:spcPct val="100000"/>
              </a:lnSpc>
              <a:spcBef>
                <a:spcPts val="10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92100" lvl="5" marL="2743200" marR="0" rtl="0" algn="l">
              <a:lnSpc>
                <a:spcPct val="100000"/>
              </a:lnSpc>
              <a:spcBef>
                <a:spcPts val="10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92100" lvl="6" marL="3200400" marR="0" rtl="0" algn="l">
              <a:lnSpc>
                <a:spcPct val="100000"/>
              </a:lnSpc>
              <a:spcBef>
                <a:spcPts val="10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92100" lvl="7" marL="3657600" marR="0" rtl="0" algn="l">
              <a:lnSpc>
                <a:spcPct val="100000"/>
              </a:lnSpc>
              <a:spcBef>
                <a:spcPts val="10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92100" lvl="8" marL="4114800" marR="0" rtl="0" algn="l">
              <a:lnSpc>
                <a:spcPct val="100000"/>
              </a:lnSpc>
              <a:spcBef>
                <a:spcPts val="10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7" name="Google Shape;137;p13"/>
          <p:cNvSpPr txBox="1"/>
          <p:nvPr>
            <p:ph idx="10" type="dt"/>
          </p:nvPr>
        </p:nvSpPr>
        <p:spPr>
          <a:xfrm>
            <a:off x="10650939" y="6394061"/>
            <a:ext cx="990300" cy="3048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9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138" name="Google Shape;138;p13"/>
          <p:cNvSpPr txBox="1"/>
          <p:nvPr>
            <p:ph idx="11" type="ftr"/>
          </p:nvPr>
        </p:nvSpPr>
        <p:spPr>
          <a:xfrm>
            <a:off x="528359" y="6391839"/>
            <a:ext cx="3859500" cy="3048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9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900"/>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139" name="Google Shape;139;p13"/>
          <p:cNvSpPr txBox="1"/>
          <p:nvPr>
            <p:ph idx="12" type="sldNum"/>
          </p:nvPr>
        </p:nvSpPr>
        <p:spPr>
          <a:xfrm>
            <a:off x="10352542" y="295729"/>
            <a:ext cx="837900" cy="767700"/>
          </a:xfrm>
          <a:prstGeom prst="rect">
            <a:avLst/>
          </a:prstGeom>
          <a:noFill/>
          <a:ln>
            <a:noFill/>
          </a:ln>
        </p:spPr>
        <p:txBody>
          <a:bodyPr anchorCtr="0" anchor="b" bIns="60925" lIns="121900" spcFirstLastPara="1" rIns="121900" wrap="square" tIns="60925">
            <a:noAutofit/>
          </a:bodyPr>
          <a:lstStyle>
            <a:lvl1pPr indent="0" lvl="0"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1pPr>
            <a:lvl2pPr indent="0" lvl="1"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2pPr>
            <a:lvl3pPr indent="0" lvl="2"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3pPr>
            <a:lvl4pPr indent="0" lvl="3"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4pPr>
            <a:lvl5pPr indent="0" lvl="4"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5pPr>
            <a:lvl6pPr indent="0" lvl="5"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6pPr>
            <a:lvl7pPr indent="0" lvl="6"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7pPr>
            <a:lvl8pPr indent="0" lvl="7"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8pPr>
            <a:lvl9pPr indent="0" lvl="8" marL="0" marR="0" rtl="0" algn="ctr">
              <a:lnSpc>
                <a:spcPct val="100000"/>
              </a:lnSpc>
              <a:spcBef>
                <a:spcPts val="0"/>
              </a:spcBef>
              <a:spcAft>
                <a:spcPts val="0"/>
              </a:spcAft>
              <a:buClr>
                <a:schemeClr val="dk1"/>
              </a:buClr>
              <a:buSzPts val="1600"/>
              <a:buFont typeface="Roboto"/>
              <a:buNone/>
              <a:defRPr b="0" i="0" sz="1600" u="none" cap="none" strike="noStrike">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id="140" name="Google Shape;140;p13"/>
          <p:cNvPicPr preferRelativeResize="0"/>
          <p:nvPr/>
        </p:nvPicPr>
        <p:blipFill rotWithShape="1">
          <a:blip r:embed="rId2">
            <a:alphaModFix/>
          </a:blip>
          <a:srcRect b="0" l="0" r="0" t="0"/>
          <a:stretch/>
        </p:blipFill>
        <p:spPr>
          <a:xfrm>
            <a:off x="10159573" y="6208590"/>
            <a:ext cx="1971106" cy="64941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9" name="Shape 159"/>
        <p:cNvGrpSpPr/>
        <p:nvPr/>
      </p:nvGrpSpPr>
      <p:grpSpPr>
        <a:xfrm>
          <a:off x="0" y="0"/>
          <a:ext cx="0" cy="0"/>
          <a:chOff x="0" y="0"/>
          <a:chExt cx="0" cy="0"/>
        </a:xfrm>
      </p:grpSpPr>
      <p:sp>
        <p:nvSpPr>
          <p:cNvPr id="160" name="Google Shape;160;p15"/>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61" name="Google Shape;161;p15"/>
          <p:cNvSpPr txBox="1"/>
          <p:nvPr>
            <p:ph idx="1" type="body"/>
          </p:nvPr>
        </p:nvSpPr>
        <p:spPr>
          <a:xfrm>
            <a:off x="1154955" y="2603500"/>
            <a:ext cx="8761412" cy="3416300"/>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62" name="Google Shape;162;p15"/>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63" name="Google Shape;163;p15"/>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64" name="Google Shape;16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65" name="Shape 165"/>
        <p:cNvGrpSpPr/>
        <p:nvPr/>
      </p:nvGrpSpPr>
      <p:grpSpPr>
        <a:xfrm>
          <a:off x="0" y="0"/>
          <a:ext cx="0" cy="0"/>
          <a:chOff x="0" y="0"/>
          <a:chExt cx="0" cy="0"/>
        </a:xfrm>
      </p:grpSpPr>
      <p:sp>
        <p:nvSpPr>
          <p:cNvPr id="166" name="Google Shape;166;p16"/>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67" name="Google Shape;167;p16"/>
          <p:cNvSpPr txBox="1"/>
          <p:nvPr>
            <p:ph idx="1" type="body"/>
          </p:nvPr>
        </p:nvSpPr>
        <p:spPr>
          <a:xfrm>
            <a:off x="1154954" y="2617299"/>
            <a:ext cx="3129168" cy="5762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68" name="Google Shape;168;p16"/>
          <p:cNvSpPr txBox="1"/>
          <p:nvPr>
            <p:ph idx="2" type="body"/>
          </p:nvPr>
        </p:nvSpPr>
        <p:spPr>
          <a:xfrm>
            <a:off x="1154954" y="3193561"/>
            <a:ext cx="3129168" cy="2833496"/>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69" name="Google Shape;169;p16"/>
          <p:cNvSpPr txBox="1"/>
          <p:nvPr>
            <p:ph idx="3" type="body"/>
          </p:nvPr>
        </p:nvSpPr>
        <p:spPr>
          <a:xfrm>
            <a:off x="4512721" y="2603502"/>
            <a:ext cx="3145380" cy="5762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70" name="Google Shape;170;p16"/>
          <p:cNvSpPr txBox="1"/>
          <p:nvPr>
            <p:ph idx="4" type="body"/>
          </p:nvPr>
        </p:nvSpPr>
        <p:spPr>
          <a:xfrm>
            <a:off x="4512721" y="3193561"/>
            <a:ext cx="3145380" cy="2833495"/>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71" name="Google Shape;171;p16"/>
          <p:cNvSpPr txBox="1"/>
          <p:nvPr>
            <p:ph idx="5" type="body"/>
          </p:nvPr>
        </p:nvSpPr>
        <p:spPr>
          <a:xfrm>
            <a:off x="7886700" y="2617299"/>
            <a:ext cx="3161029" cy="576261"/>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72" name="Google Shape;172;p16"/>
          <p:cNvSpPr txBox="1"/>
          <p:nvPr>
            <p:ph idx="6" type="body"/>
          </p:nvPr>
        </p:nvSpPr>
        <p:spPr>
          <a:xfrm>
            <a:off x="7886700" y="3193561"/>
            <a:ext cx="3164719" cy="283349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173" name="Google Shape;173;p16"/>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74" name="Google Shape;174;p16"/>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75" name="Google Shape;175;p16"/>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76" name="Google Shape;176;p16"/>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77" name="Google Shape;177;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78" name="Shape 178"/>
        <p:cNvGrpSpPr/>
        <p:nvPr/>
      </p:nvGrpSpPr>
      <p:grpSpPr>
        <a:xfrm>
          <a:off x="0" y="0"/>
          <a:ext cx="0" cy="0"/>
          <a:chOff x="0" y="0"/>
          <a:chExt cx="0" cy="0"/>
        </a:xfrm>
      </p:grpSpPr>
      <p:sp>
        <p:nvSpPr>
          <p:cNvPr id="179" name="Google Shape;179;p17"/>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0" name="Google Shape;180;p17"/>
          <p:cNvSpPr txBox="1"/>
          <p:nvPr>
            <p:ph idx="1" type="body"/>
          </p:nvPr>
        </p:nvSpPr>
        <p:spPr>
          <a:xfrm>
            <a:off x="1154954" y="2603500"/>
            <a:ext cx="4825157" cy="5762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81" name="Google Shape;181;p17"/>
          <p:cNvSpPr txBox="1"/>
          <p:nvPr>
            <p:ph idx="2" type="body"/>
          </p:nvPr>
        </p:nvSpPr>
        <p:spPr>
          <a:xfrm>
            <a:off x="1154954" y="3179762"/>
            <a:ext cx="4825158" cy="2840039"/>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2" name="Google Shape;182;p17"/>
          <p:cNvSpPr txBox="1"/>
          <p:nvPr>
            <p:ph idx="3" type="body"/>
          </p:nvPr>
        </p:nvSpPr>
        <p:spPr>
          <a:xfrm>
            <a:off x="6208712" y="2603500"/>
            <a:ext cx="4825159" cy="5762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83" name="Google Shape;183;p17"/>
          <p:cNvSpPr txBox="1"/>
          <p:nvPr>
            <p:ph idx="4" type="body"/>
          </p:nvPr>
        </p:nvSpPr>
        <p:spPr>
          <a:xfrm>
            <a:off x="6208710" y="3179762"/>
            <a:ext cx="4825159" cy="2840039"/>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4" name="Google Shape;184;p17"/>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85" name="Google Shape;185;p17"/>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86" name="Google Shape;18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87" name="Shape 187"/>
        <p:cNvGrpSpPr/>
        <p:nvPr/>
      </p:nvGrpSpPr>
      <p:grpSpPr>
        <a:xfrm>
          <a:off x="0" y="0"/>
          <a:ext cx="0" cy="0"/>
          <a:chOff x="0" y="0"/>
          <a:chExt cx="0" cy="0"/>
        </a:xfrm>
      </p:grpSpPr>
      <p:grpSp>
        <p:nvGrpSpPr>
          <p:cNvPr id="188" name="Google Shape;188;p18"/>
          <p:cNvGrpSpPr/>
          <p:nvPr/>
        </p:nvGrpSpPr>
        <p:grpSpPr>
          <a:xfrm>
            <a:off x="0" y="-2373"/>
            <a:ext cx="12192000" cy="6867027"/>
            <a:chOff x="0" y="-2373"/>
            <a:chExt cx="12192000" cy="6867027"/>
          </a:xfrm>
        </p:grpSpPr>
        <p:sp>
          <p:nvSpPr>
            <p:cNvPr id="189" name="Google Shape;189;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8"/>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8"/>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8"/>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96" name="Google Shape;196;p18"/>
          <p:cNvSpPr txBox="1"/>
          <p:nvPr>
            <p:ph type="ctrTitle"/>
          </p:nvPr>
        </p:nvSpPr>
        <p:spPr>
          <a:xfrm>
            <a:off x="1154955" y="2099733"/>
            <a:ext cx="8825658" cy="267764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54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97" name="Google Shape;197;p18"/>
          <p:cNvSpPr txBox="1"/>
          <p:nvPr>
            <p:ph idx="1" type="subTitle"/>
          </p:nvPr>
        </p:nvSpPr>
        <p:spPr>
          <a:xfrm>
            <a:off x="1154955" y="4777380"/>
            <a:ext cx="8825658" cy="861420"/>
          </a:xfrm>
          <a:prstGeom prst="rect">
            <a:avLst/>
          </a:prstGeom>
          <a:noFill/>
          <a:ln>
            <a:noFill/>
          </a:ln>
        </p:spPr>
        <p:txBody>
          <a:bodyPr anchorCtr="0" anchor="t" bIns="91425" lIns="91425" spcFirstLastPara="1" rIns="91425" wrap="square" tIns="91425"/>
          <a:lstStyle>
            <a:lvl1pPr lvl="0" marR="0" rtl="0" algn="l">
              <a:lnSpc>
                <a:spcPct val="100000"/>
              </a:lnSpc>
              <a:spcBef>
                <a:spcPts val="1000"/>
              </a:spcBef>
              <a:spcAft>
                <a:spcPts val="0"/>
              </a:spcAft>
              <a:buClr>
                <a:schemeClr val="accent1"/>
              </a:buClr>
              <a:buSzPts val="1440"/>
              <a:buFont typeface="Noto Sans Symbols"/>
              <a:buNone/>
              <a:defRPr b="0" i="0" sz="1800" u="none" cap="none" strike="noStrike">
                <a:solidFill>
                  <a:schemeClr val="accent1"/>
                </a:solidFill>
                <a:latin typeface="Century Gothic"/>
                <a:ea typeface="Century Gothic"/>
                <a:cs typeface="Century Gothic"/>
                <a:sym typeface="Century Gothic"/>
              </a:defRPr>
            </a:lvl1pPr>
            <a:lvl2pPr lvl="1" marR="0" rtl="0" algn="ctr">
              <a:lnSpc>
                <a:spcPct val="100000"/>
              </a:lnSpc>
              <a:spcBef>
                <a:spcPts val="1000"/>
              </a:spcBef>
              <a:spcAft>
                <a:spcPts val="0"/>
              </a:spcAft>
              <a:buClr>
                <a:schemeClr val="accent1"/>
              </a:buClr>
              <a:buSzPts val="1280"/>
              <a:buFont typeface="Noto Sans Symbols"/>
              <a:buNone/>
              <a:defRPr b="0" i="0" sz="16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1000"/>
              </a:spcBef>
              <a:spcAft>
                <a:spcPts val="0"/>
              </a:spcAft>
              <a:buClr>
                <a:schemeClr val="accent1"/>
              </a:buClr>
              <a:buSzPts val="1120"/>
              <a:buFont typeface="Noto Sans Symbols"/>
              <a:buNone/>
              <a:defRPr b="0" i="0" sz="14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198" name="Google Shape;198;p18"/>
          <p:cNvSpPr txBox="1"/>
          <p:nvPr>
            <p:ph idx="10" type="dt"/>
          </p:nvPr>
        </p:nvSpPr>
        <p:spPr>
          <a:xfrm rot="5400000">
            <a:off x="10089390" y="1792223"/>
            <a:ext cx="990599" cy="30479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400"/>
              <a:buFont typeface="Century Gothic"/>
              <a:buNone/>
              <a:defRPr b="0" i="0" sz="1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99" name="Google Shape;199;p18"/>
          <p:cNvSpPr txBox="1"/>
          <p:nvPr>
            <p:ph idx="11" type="ftr"/>
          </p:nvPr>
        </p:nvSpPr>
        <p:spPr>
          <a:xfrm rot="5400000">
            <a:off x="8959592" y="3226820"/>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Century Gothic"/>
              <a:buNone/>
              <a:defRPr b="0" i="0" sz="1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00" name="Google Shape;200;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8"/>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02" name="Shape 202"/>
        <p:cNvGrpSpPr/>
        <p:nvPr/>
      </p:nvGrpSpPr>
      <p:grpSpPr>
        <a:xfrm>
          <a:off x="0" y="0"/>
          <a:ext cx="0" cy="0"/>
          <a:chOff x="0" y="0"/>
          <a:chExt cx="0" cy="0"/>
        </a:xfrm>
      </p:grpSpPr>
      <p:grpSp>
        <p:nvGrpSpPr>
          <p:cNvPr id="203" name="Google Shape;203;p19"/>
          <p:cNvGrpSpPr/>
          <p:nvPr/>
        </p:nvGrpSpPr>
        <p:grpSpPr>
          <a:xfrm>
            <a:off x="0" y="-2373"/>
            <a:ext cx="12192000" cy="6867027"/>
            <a:chOff x="0" y="-2373"/>
            <a:chExt cx="12192000" cy="6867027"/>
          </a:xfrm>
        </p:grpSpPr>
        <p:sp>
          <p:nvSpPr>
            <p:cNvPr id="204" name="Google Shape;204;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9"/>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9"/>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9"/>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9"/>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9"/>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9"/>
            <p:cNvSpPr/>
            <p:nvPr/>
          </p:nvSpPr>
          <p:spPr>
            <a:xfrm rot="-5677511">
              <a:off x="4698352" y="1826078"/>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9"/>
            <p:cNvSpPr/>
            <p:nvPr/>
          </p:nvSpPr>
          <p:spPr>
            <a:xfrm rot="-5400000">
              <a:off x="3787244" y="2801721"/>
              <a:ext cx="6053670"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13" name="Google Shape;213;p19"/>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14" name="Google Shape;214;p19"/>
          <p:cNvSpPr txBox="1"/>
          <p:nvPr>
            <p:ph type="title"/>
          </p:nvPr>
        </p:nvSpPr>
        <p:spPr>
          <a:xfrm>
            <a:off x="1154956" y="2677645"/>
            <a:ext cx="4351023" cy="228382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15" name="Google Shape;215;p19"/>
          <p:cNvSpPr txBox="1"/>
          <p:nvPr>
            <p:ph idx="1" type="body"/>
          </p:nvPr>
        </p:nvSpPr>
        <p:spPr>
          <a:xfrm>
            <a:off x="6895558" y="2677644"/>
            <a:ext cx="3755379" cy="2283823"/>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216" name="Google Shape;216;p19"/>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17" name="Google Shape;217;p19"/>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18" name="Google Shape;218;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20" name="Shape 220"/>
        <p:cNvGrpSpPr/>
        <p:nvPr/>
      </p:nvGrpSpPr>
      <p:grpSpPr>
        <a:xfrm>
          <a:off x="0" y="0"/>
          <a:ext cx="0" cy="0"/>
          <a:chOff x="0" y="0"/>
          <a:chExt cx="0" cy="0"/>
        </a:xfrm>
      </p:grpSpPr>
      <p:sp>
        <p:nvSpPr>
          <p:cNvPr id="221" name="Google Shape;221;p20"/>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2" name="Google Shape;222;p20"/>
          <p:cNvSpPr txBox="1"/>
          <p:nvPr>
            <p:ph idx="1" type="body"/>
          </p:nvPr>
        </p:nvSpPr>
        <p:spPr>
          <a:xfrm>
            <a:off x="1154954" y="2603500"/>
            <a:ext cx="4825158" cy="3416301"/>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3" name="Google Shape;223;p20"/>
          <p:cNvSpPr txBox="1"/>
          <p:nvPr>
            <p:ph idx="2" type="body"/>
          </p:nvPr>
        </p:nvSpPr>
        <p:spPr>
          <a:xfrm>
            <a:off x="6208712" y="2603500"/>
            <a:ext cx="4825159" cy="3416300"/>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4" name="Google Shape;224;p20"/>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25" name="Google Shape;225;p20"/>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26" name="Google Shape;226;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7" name="Shape 227"/>
        <p:cNvGrpSpPr/>
        <p:nvPr/>
      </p:nvGrpSpPr>
      <p:grpSpPr>
        <a:xfrm>
          <a:off x="0" y="0"/>
          <a:ext cx="0" cy="0"/>
          <a:chOff x="0" y="0"/>
          <a:chExt cx="0" cy="0"/>
        </a:xfrm>
      </p:grpSpPr>
      <p:sp>
        <p:nvSpPr>
          <p:cNvPr id="228" name="Google Shape;228;p21"/>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9" name="Google Shape;229;p21"/>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30" name="Google Shape;230;p21"/>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31" name="Google Shape;231;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grpSp>
        <p:nvGrpSpPr>
          <p:cNvPr id="24" name="Google Shape;24;p3"/>
          <p:cNvGrpSpPr/>
          <p:nvPr/>
        </p:nvGrpSpPr>
        <p:grpSpPr>
          <a:xfrm>
            <a:off x="5875053" y="0"/>
            <a:ext cx="6316642" cy="6857248"/>
            <a:chOff x="4406400" y="0"/>
            <a:chExt cx="4737600" cy="5143065"/>
          </a:xfrm>
        </p:grpSpPr>
        <p:sp>
          <p:nvSpPr>
            <p:cNvPr id="25" name="Google Shape;25;p3"/>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3"/>
          <p:cNvSpPr txBox="1"/>
          <p:nvPr>
            <p:ph type="title"/>
          </p:nvPr>
        </p:nvSpPr>
        <p:spPr>
          <a:xfrm>
            <a:off x="1098467" y="2737333"/>
            <a:ext cx="6116100" cy="15315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9pPr>
          </a:lstStyle>
          <a:p/>
        </p:txBody>
      </p:sp>
      <p:sp>
        <p:nvSpPr>
          <p:cNvPr id="44" name="Google Shape;44;p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232" name="Shape 232"/>
        <p:cNvGrpSpPr/>
        <p:nvPr/>
      </p:nvGrpSpPr>
      <p:grpSpPr>
        <a:xfrm>
          <a:off x="0" y="0"/>
          <a:ext cx="0" cy="0"/>
          <a:chOff x="0" y="0"/>
          <a:chExt cx="0" cy="0"/>
        </a:xfrm>
      </p:grpSpPr>
      <p:sp>
        <p:nvSpPr>
          <p:cNvPr id="233" name="Google Shape;233;p22"/>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34" name="Google Shape;234;p22"/>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237" name="Shape 237"/>
        <p:cNvGrpSpPr/>
        <p:nvPr/>
      </p:nvGrpSpPr>
      <p:grpSpPr>
        <a:xfrm>
          <a:off x="0" y="0"/>
          <a:ext cx="0" cy="0"/>
          <a:chOff x="0" y="0"/>
          <a:chExt cx="0" cy="0"/>
        </a:xfrm>
      </p:grpSpPr>
      <p:grpSp>
        <p:nvGrpSpPr>
          <p:cNvPr id="238" name="Google Shape;238;p23"/>
          <p:cNvGrpSpPr/>
          <p:nvPr/>
        </p:nvGrpSpPr>
        <p:grpSpPr>
          <a:xfrm>
            <a:off x="0" y="-2373"/>
            <a:ext cx="12192000" cy="6867027"/>
            <a:chOff x="0" y="-2373"/>
            <a:chExt cx="12192000" cy="6867027"/>
          </a:xfrm>
        </p:grpSpPr>
        <p:sp>
          <p:nvSpPr>
            <p:cNvPr id="239" name="Google Shape;239;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rot="-5677511">
              <a:off x="3140485" y="1826078"/>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rot="-5400000">
              <a:off x="2229377" y="2801721"/>
              <a:ext cx="6053670"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48" name="Google Shape;248;p23"/>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49" name="Google Shape;249;p23"/>
          <p:cNvSpPr txBox="1"/>
          <p:nvPr>
            <p:ph type="title"/>
          </p:nvPr>
        </p:nvSpPr>
        <p:spPr>
          <a:xfrm>
            <a:off x="1154954" y="1295400"/>
            <a:ext cx="2793159" cy="1600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50" name="Google Shape;250;p23"/>
          <p:cNvSpPr txBox="1"/>
          <p:nvPr>
            <p:ph idx="1" type="body"/>
          </p:nvPr>
        </p:nvSpPr>
        <p:spPr>
          <a:xfrm>
            <a:off x="5781146" y="1447800"/>
            <a:ext cx="5190065" cy="4572000"/>
          </a:xfrm>
          <a:prstGeom prst="rect">
            <a:avLst/>
          </a:prstGeom>
          <a:noFill/>
          <a:ln>
            <a:noFill/>
          </a:ln>
        </p:spPr>
        <p:txBody>
          <a:bodyPr anchorCtr="0" anchor="ctr"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51" name="Google Shape;251;p23"/>
          <p:cNvSpPr txBox="1"/>
          <p:nvPr>
            <p:ph idx="2" type="body"/>
          </p:nvPr>
        </p:nvSpPr>
        <p:spPr>
          <a:xfrm>
            <a:off x="1154955" y="2895600"/>
            <a:ext cx="2793158" cy="312927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52" name="Google Shape;252;p23"/>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23"/>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54" name="Google Shape;254;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256" name="Shape 256"/>
        <p:cNvGrpSpPr/>
        <p:nvPr/>
      </p:nvGrpSpPr>
      <p:grpSpPr>
        <a:xfrm>
          <a:off x="0" y="0"/>
          <a:ext cx="0" cy="0"/>
          <a:chOff x="0" y="0"/>
          <a:chExt cx="0" cy="0"/>
        </a:xfrm>
      </p:grpSpPr>
      <p:grpSp>
        <p:nvGrpSpPr>
          <p:cNvPr id="257" name="Google Shape;257;p24"/>
          <p:cNvGrpSpPr/>
          <p:nvPr/>
        </p:nvGrpSpPr>
        <p:grpSpPr>
          <a:xfrm>
            <a:off x="0" y="-2373"/>
            <a:ext cx="12192000" cy="6867027"/>
            <a:chOff x="0" y="-2373"/>
            <a:chExt cx="12192000" cy="6867027"/>
          </a:xfrm>
        </p:grpSpPr>
        <p:sp>
          <p:nvSpPr>
            <p:cNvPr id="258" name="Google Shape;258;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4"/>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4"/>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4"/>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rot="-5400000">
              <a:off x="3295432" y="2801721"/>
              <a:ext cx="6053670"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66" name="Google Shape;266;p24"/>
            <p:cNvSpPr/>
            <p:nvPr/>
          </p:nvSpPr>
          <p:spPr>
            <a:xfrm rot="-5677511">
              <a:off x="4203594" y="1826078"/>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68" name="Google Shape;268;p24"/>
          <p:cNvSpPr txBox="1"/>
          <p:nvPr>
            <p:ph type="title"/>
          </p:nvPr>
        </p:nvSpPr>
        <p:spPr>
          <a:xfrm>
            <a:off x="1153907" y="1693332"/>
            <a:ext cx="3860260" cy="173566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69" name="Google Shape;269;p24"/>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lstStyle>
            <a:lvl1pPr lvl="0" marR="0" rtl="0" algn="ctr">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70" name="Google Shape;270;p24"/>
          <p:cNvSpPr txBox="1"/>
          <p:nvPr>
            <p:ph idx="1" type="body"/>
          </p:nvPr>
        </p:nvSpPr>
        <p:spPr>
          <a:xfrm>
            <a:off x="1154955" y="3657600"/>
            <a:ext cx="3859212" cy="1371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71" name="Google Shape;271;p24"/>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72" name="Google Shape;272;p24"/>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73" name="Google Shape;273;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275" name="Shape 275"/>
        <p:cNvGrpSpPr/>
        <p:nvPr/>
      </p:nvGrpSpPr>
      <p:grpSpPr>
        <a:xfrm>
          <a:off x="0" y="0"/>
          <a:ext cx="0" cy="0"/>
          <a:chOff x="0" y="0"/>
          <a:chExt cx="0" cy="0"/>
        </a:xfrm>
      </p:grpSpPr>
      <p:grpSp>
        <p:nvGrpSpPr>
          <p:cNvPr id="276" name="Google Shape;276;p25"/>
          <p:cNvGrpSpPr/>
          <p:nvPr/>
        </p:nvGrpSpPr>
        <p:grpSpPr>
          <a:xfrm>
            <a:off x="0" y="-2373"/>
            <a:ext cx="12192000" cy="6867027"/>
            <a:chOff x="0" y="-2373"/>
            <a:chExt cx="12192000" cy="6867027"/>
          </a:xfrm>
        </p:grpSpPr>
        <p:sp>
          <p:nvSpPr>
            <p:cNvPr id="277" name="Google Shape;277;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5"/>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5"/>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5"/>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5"/>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5"/>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5"/>
            <p:cNvSpPr/>
            <p:nvPr/>
          </p:nvSpPr>
          <p:spPr>
            <a:xfrm rot="10371525">
              <a:off x="263767" y="443825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5"/>
            <p:cNvSpPr/>
            <p:nvPr/>
          </p:nvSpPr>
          <p:spPr>
            <a:xfrm rot="10800000">
              <a:off x="459506" y="321130"/>
              <a:ext cx="11277600" cy="4533900"/>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285" name="Google Shape;285;p25"/>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86" name="Google Shape;286;p25"/>
          <p:cNvSpPr txBox="1"/>
          <p:nvPr>
            <p:ph type="title"/>
          </p:nvPr>
        </p:nvSpPr>
        <p:spPr>
          <a:xfrm>
            <a:off x="1154956" y="4966674"/>
            <a:ext cx="8825657" cy="566738"/>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87" name="Google Shape;287;p25"/>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lstStyle>
            <a:lvl1pPr lvl="0" marR="0" rtl="0" algn="ctr">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88" name="Google Shape;288;p25"/>
          <p:cNvSpPr txBox="1"/>
          <p:nvPr>
            <p:ph idx="1" type="body"/>
          </p:nvPr>
        </p:nvSpPr>
        <p:spPr>
          <a:xfrm>
            <a:off x="1154956" y="5536665"/>
            <a:ext cx="8825656" cy="493712"/>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2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289" name="Google Shape;289;p25"/>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90" name="Google Shape;290;p25"/>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293" name="Shape 293"/>
        <p:cNvGrpSpPr/>
        <p:nvPr/>
      </p:nvGrpSpPr>
      <p:grpSpPr>
        <a:xfrm>
          <a:off x="0" y="0"/>
          <a:ext cx="0" cy="0"/>
          <a:chOff x="0" y="0"/>
          <a:chExt cx="0" cy="0"/>
        </a:xfrm>
      </p:grpSpPr>
      <p:grpSp>
        <p:nvGrpSpPr>
          <p:cNvPr id="294" name="Google Shape;294;p26"/>
          <p:cNvGrpSpPr/>
          <p:nvPr/>
        </p:nvGrpSpPr>
        <p:grpSpPr>
          <a:xfrm>
            <a:off x="0" y="-2373"/>
            <a:ext cx="12192000" cy="6867027"/>
            <a:chOff x="0" y="-2373"/>
            <a:chExt cx="12192000" cy="6867027"/>
          </a:xfrm>
        </p:grpSpPr>
        <p:sp>
          <p:nvSpPr>
            <p:cNvPr id="295" name="Google Shape;295;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6"/>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6"/>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6"/>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6"/>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6"/>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6"/>
            <p:cNvSpPr/>
            <p:nvPr/>
          </p:nvSpPr>
          <p:spPr>
            <a:xfrm rot="-589932">
              <a:off x="8490951" y="271487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6"/>
            <p:cNvSpPr/>
            <p:nvPr/>
          </p:nvSpPr>
          <p:spPr>
            <a:xfrm>
              <a:off x="455612" y="2801319"/>
              <a:ext cx="11277600" cy="3602637"/>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303" name="Google Shape;303;p26"/>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04" name="Google Shape;304;p26"/>
          <p:cNvSpPr txBox="1"/>
          <p:nvPr>
            <p:ph type="title"/>
          </p:nvPr>
        </p:nvSpPr>
        <p:spPr>
          <a:xfrm>
            <a:off x="1154954" y="1063416"/>
            <a:ext cx="8825659" cy="137975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05" name="Google Shape;305;p26"/>
          <p:cNvSpPr txBox="1"/>
          <p:nvPr>
            <p:ph idx="1" type="body"/>
          </p:nvPr>
        </p:nvSpPr>
        <p:spPr>
          <a:xfrm>
            <a:off x="1154954" y="3543300"/>
            <a:ext cx="8825659" cy="2476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06" name="Google Shape;306;p26"/>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07" name="Google Shape;307;p26"/>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08" name="Google Shape;308;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310" name="Shape 310"/>
        <p:cNvGrpSpPr/>
        <p:nvPr/>
      </p:nvGrpSpPr>
      <p:grpSpPr>
        <a:xfrm>
          <a:off x="0" y="0"/>
          <a:ext cx="0" cy="0"/>
          <a:chOff x="0" y="0"/>
          <a:chExt cx="0" cy="0"/>
        </a:xfrm>
      </p:grpSpPr>
      <p:grpSp>
        <p:nvGrpSpPr>
          <p:cNvPr id="311" name="Google Shape;311;p27"/>
          <p:cNvGrpSpPr/>
          <p:nvPr/>
        </p:nvGrpSpPr>
        <p:grpSpPr>
          <a:xfrm>
            <a:off x="0" y="-2373"/>
            <a:ext cx="12192000" cy="6867027"/>
            <a:chOff x="0" y="-2373"/>
            <a:chExt cx="12192000" cy="6867027"/>
          </a:xfrm>
        </p:grpSpPr>
        <p:sp>
          <p:nvSpPr>
            <p:cNvPr id="312" name="Google Shape;312;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7"/>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7"/>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7"/>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7"/>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7"/>
            <p:cNvSpPr/>
            <p:nvPr/>
          </p:nvSpPr>
          <p:spPr>
            <a:xfrm rot="-589932">
              <a:off x="8490951" y="41851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7"/>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20" name="Google Shape;320;p27"/>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21" name="Google Shape;321;p27"/>
          <p:cNvSpPr txBox="1"/>
          <p:nvPr/>
        </p:nvSpPr>
        <p:spPr>
          <a:xfrm>
            <a:off x="9719438" y="2631815"/>
            <a:ext cx="801912" cy="156966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600"/>
              <a:buFont typeface="Arial"/>
              <a:buNone/>
            </a:pPr>
            <a:r>
              <a:rPr b="0" i="0" lang="en-US" sz="9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22" name="Google Shape;322;p27"/>
          <p:cNvSpPr txBox="1"/>
          <p:nvPr/>
        </p:nvSpPr>
        <p:spPr>
          <a:xfrm>
            <a:off x="898295" y="591093"/>
            <a:ext cx="801912" cy="156966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9600"/>
              <a:buFont typeface="Arial"/>
              <a:buNone/>
            </a:pPr>
            <a:r>
              <a:rPr b="0" i="0" lang="en-US" sz="9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23" name="Google Shape;323;p27"/>
          <p:cNvSpPr txBox="1"/>
          <p:nvPr>
            <p:ph type="title"/>
          </p:nvPr>
        </p:nvSpPr>
        <p:spPr>
          <a:xfrm>
            <a:off x="1581878" y="980517"/>
            <a:ext cx="8453906" cy="269824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24" name="Google Shape;324;p27"/>
          <p:cNvSpPr txBox="1"/>
          <p:nvPr>
            <p:ph idx="1" type="body"/>
          </p:nvPr>
        </p:nvSpPr>
        <p:spPr>
          <a:xfrm>
            <a:off x="1945945" y="3678766"/>
            <a:ext cx="7725772" cy="34217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small"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25" name="Google Shape;325;p27"/>
          <p:cNvSpPr txBox="1"/>
          <p:nvPr>
            <p:ph idx="2" type="body"/>
          </p:nvPr>
        </p:nvSpPr>
        <p:spPr>
          <a:xfrm>
            <a:off x="1154954" y="4350657"/>
            <a:ext cx="8825659" cy="16764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8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26" name="Google Shape;326;p27"/>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27" name="Google Shape;327;p27"/>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28" name="Google Shape;328;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330" name="Shape 330"/>
        <p:cNvGrpSpPr/>
        <p:nvPr/>
      </p:nvGrpSpPr>
      <p:grpSpPr>
        <a:xfrm>
          <a:off x="0" y="0"/>
          <a:ext cx="0" cy="0"/>
          <a:chOff x="0" y="0"/>
          <a:chExt cx="0" cy="0"/>
        </a:xfrm>
      </p:grpSpPr>
      <p:grpSp>
        <p:nvGrpSpPr>
          <p:cNvPr id="331" name="Google Shape;331;p28"/>
          <p:cNvGrpSpPr/>
          <p:nvPr/>
        </p:nvGrpSpPr>
        <p:grpSpPr>
          <a:xfrm>
            <a:off x="0" y="-2373"/>
            <a:ext cx="12192000" cy="6867027"/>
            <a:chOff x="0" y="-2373"/>
            <a:chExt cx="12192000" cy="6867027"/>
          </a:xfrm>
        </p:grpSpPr>
        <p:sp>
          <p:nvSpPr>
            <p:cNvPr id="332" name="Google Shape;332;p2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8"/>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8"/>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8"/>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8"/>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8"/>
            <p:cNvSpPr/>
            <p:nvPr/>
          </p:nvSpPr>
          <p:spPr>
            <a:xfrm rot="-589932">
              <a:off x="8490951" y="4193583"/>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8"/>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40" name="Google Shape;340;p28"/>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41" name="Google Shape;341;p28"/>
          <p:cNvSpPr txBox="1"/>
          <p:nvPr>
            <p:ph type="title"/>
          </p:nvPr>
        </p:nvSpPr>
        <p:spPr>
          <a:xfrm>
            <a:off x="1154954" y="2370667"/>
            <a:ext cx="8825660" cy="1822514"/>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42" name="Google Shape;342;p28"/>
          <p:cNvSpPr txBox="1"/>
          <p:nvPr>
            <p:ph idx="1" type="body"/>
          </p:nvPr>
        </p:nvSpPr>
        <p:spPr>
          <a:xfrm>
            <a:off x="1154954" y="5033068"/>
            <a:ext cx="8825659" cy="860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343" name="Google Shape;343;p28"/>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44" name="Google Shape;344;p28"/>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45" name="Google Shape;345;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347" name="Shape 347"/>
        <p:cNvGrpSpPr/>
        <p:nvPr/>
      </p:nvGrpSpPr>
      <p:grpSpPr>
        <a:xfrm>
          <a:off x="0" y="0"/>
          <a:ext cx="0" cy="0"/>
          <a:chOff x="0" y="0"/>
          <a:chExt cx="0" cy="0"/>
        </a:xfrm>
      </p:grpSpPr>
      <p:sp>
        <p:nvSpPr>
          <p:cNvPr id="348" name="Google Shape;348;p29"/>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49" name="Google Shape;349;p29"/>
          <p:cNvSpPr txBox="1"/>
          <p:nvPr>
            <p:ph idx="1" type="body"/>
          </p:nvPr>
        </p:nvSpPr>
        <p:spPr>
          <a:xfrm>
            <a:off x="1154952" y="4532845"/>
            <a:ext cx="3050439" cy="5762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50" name="Google Shape;350;p29"/>
          <p:cNvSpPr/>
          <p:nvPr>
            <p:ph idx="2" type="pic"/>
          </p:nvPr>
        </p:nvSpPr>
        <p:spPr>
          <a:xfrm>
            <a:off x="1334552" y="2603500"/>
            <a:ext cx="2691242" cy="1591510"/>
          </a:xfrm>
          <a:prstGeom prst="roundRect">
            <a:avLst>
              <a:gd fmla="val 1858"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lstStyle>
            <a:lvl1pPr lvl="0" marR="0" rtl="0" algn="ctr">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351" name="Google Shape;351;p29"/>
          <p:cNvSpPr txBox="1"/>
          <p:nvPr>
            <p:ph idx="3" type="body"/>
          </p:nvPr>
        </p:nvSpPr>
        <p:spPr>
          <a:xfrm>
            <a:off x="1154953" y="5109107"/>
            <a:ext cx="3050437" cy="91794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52" name="Google Shape;352;p29"/>
          <p:cNvSpPr txBox="1"/>
          <p:nvPr>
            <p:ph idx="4" type="body"/>
          </p:nvPr>
        </p:nvSpPr>
        <p:spPr>
          <a:xfrm>
            <a:off x="4572537" y="4532846"/>
            <a:ext cx="3046766" cy="651156"/>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53" name="Google Shape;353;p29"/>
          <p:cNvSpPr/>
          <p:nvPr>
            <p:ph idx="5" type="pic"/>
          </p:nvPr>
        </p:nvSpPr>
        <p:spPr>
          <a:xfrm>
            <a:off x="4748463" y="2603500"/>
            <a:ext cx="2691241" cy="1591510"/>
          </a:xfrm>
          <a:prstGeom prst="roundRect">
            <a:avLst>
              <a:gd fmla="val 1858"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lstStyle>
            <a:lvl1pPr lvl="0" marR="0" rtl="0" algn="ctr">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354" name="Google Shape;354;p29"/>
          <p:cNvSpPr txBox="1"/>
          <p:nvPr>
            <p:ph idx="6" type="body"/>
          </p:nvPr>
        </p:nvSpPr>
        <p:spPr>
          <a:xfrm>
            <a:off x="4568865" y="5184002"/>
            <a:ext cx="3050438" cy="843056"/>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355" name="Google Shape;355;p29"/>
          <p:cNvSpPr txBox="1"/>
          <p:nvPr>
            <p:ph idx="7" type="body"/>
          </p:nvPr>
        </p:nvSpPr>
        <p:spPr>
          <a:xfrm>
            <a:off x="7983434" y="4532847"/>
            <a:ext cx="3050438" cy="651154"/>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356" name="Google Shape;356;p29"/>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lstStyle>
            <a:lvl1pPr lvl="0" marR="0" rtl="0" algn="ctr">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357" name="Google Shape;357;p29"/>
          <p:cNvSpPr txBox="1"/>
          <p:nvPr>
            <p:ph idx="9" type="body"/>
          </p:nvPr>
        </p:nvSpPr>
        <p:spPr>
          <a:xfrm>
            <a:off x="7983434" y="5184001"/>
            <a:ext cx="3050437" cy="843054"/>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000"/>
              </a:spcBef>
              <a:spcAft>
                <a:spcPts val="0"/>
              </a:spcAft>
              <a:buClr>
                <a:schemeClr val="accent1"/>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rtl="0" algn="l">
              <a:lnSpc>
                <a:spcPct val="100000"/>
              </a:lnSpc>
              <a:spcBef>
                <a:spcPts val="1000"/>
              </a:spcBef>
              <a:spcAft>
                <a:spcPts val="0"/>
              </a:spcAft>
              <a:buClr>
                <a:schemeClr val="accent1"/>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rtl="0" algn="l">
              <a:lnSpc>
                <a:spcPct val="100000"/>
              </a:lnSpc>
              <a:spcBef>
                <a:spcPts val="1000"/>
              </a:spcBef>
              <a:spcAft>
                <a:spcPts val="0"/>
              </a:spcAft>
              <a:buClr>
                <a:schemeClr val="accent1"/>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rtl="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358" name="Google Shape;358;p29"/>
          <p:cNvCxnSpPr/>
          <p:nvPr/>
        </p:nvCxnSpPr>
        <p:spPr>
          <a:xfrm>
            <a:off x="4388153" y="2603500"/>
            <a:ext cx="0" cy="351759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359" name="Google Shape;359;p29"/>
          <p:cNvCxnSpPr/>
          <p:nvPr/>
        </p:nvCxnSpPr>
        <p:spPr>
          <a:xfrm>
            <a:off x="7801905" y="2603500"/>
            <a:ext cx="0" cy="34925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360" name="Google Shape;360;p29"/>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61" name="Google Shape;361;p29"/>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62" name="Google Shape;362;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63" name="Shape 363"/>
        <p:cNvGrpSpPr/>
        <p:nvPr/>
      </p:nvGrpSpPr>
      <p:grpSpPr>
        <a:xfrm>
          <a:off x="0" y="0"/>
          <a:ext cx="0" cy="0"/>
          <a:chOff x="0" y="0"/>
          <a:chExt cx="0" cy="0"/>
        </a:xfrm>
      </p:grpSpPr>
      <p:sp>
        <p:nvSpPr>
          <p:cNvPr id="364" name="Google Shape;364;p30"/>
          <p:cNvSpPr txBox="1"/>
          <p:nvPr>
            <p:ph type="title"/>
          </p:nvPr>
        </p:nvSpPr>
        <p:spPr>
          <a:xfrm>
            <a:off x="1154953" y="973668"/>
            <a:ext cx="8825660"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65" name="Google Shape;365;p30"/>
          <p:cNvSpPr txBox="1"/>
          <p:nvPr>
            <p:ph idx="1" type="body"/>
          </p:nvPr>
        </p:nvSpPr>
        <p:spPr>
          <a:xfrm rot="5400000">
            <a:off x="3827511" y="-69056"/>
            <a:ext cx="3416300" cy="8761412"/>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66" name="Google Shape;366;p30"/>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67" name="Google Shape;367;p30"/>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68" name="Google Shape;368;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369" name="Shape 369"/>
        <p:cNvGrpSpPr/>
        <p:nvPr/>
      </p:nvGrpSpPr>
      <p:grpSpPr>
        <a:xfrm>
          <a:off x="0" y="0"/>
          <a:ext cx="0" cy="0"/>
          <a:chOff x="0" y="0"/>
          <a:chExt cx="0" cy="0"/>
        </a:xfrm>
      </p:grpSpPr>
      <p:grpSp>
        <p:nvGrpSpPr>
          <p:cNvPr id="370" name="Google Shape;370;p31"/>
          <p:cNvGrpSpPr/>
          <p:nvPr/>
        </p:nvGrpSpPr>
        <p:grpSpPr>
          <a:xfrm>
            <a:off x="0" y="-2373"/>
            <a:ext cx="12192000" cy="6867027"/>
            <a:chOff x="0" y="-2373"/>
            <a:chExt cx="12192000" cy="6867027"/>
          </a:xfrm>
        </p:grpSpPr>
        <p:sp>
          <p:nvSpPr>
            <p:cNvPr id="371" name="Google Shape;371;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1"/>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1"/>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1"/>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1"/>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1"/>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1"/>
            <p:cNvSpPr/>
            <p:nvPr/>
          </p:nvSpPr>
          <p:spPr>
            <a:xfrm rot="5101749">
              <a:off x="6294738" y="457773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1"/>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1"/>
            <p:cNvSpPr/>
            <p:nvPr/>
          </p:nvSpPr>
          <p:spPr>
            <a:xfrm rot="5400000">
              <a:off x="4449232" y="2801721"/>
              <a:ext cx="6053670"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80" name="Google Shape;380;p31"/>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81" name="Google Shape;381;p31"/>
          <p:cNvSpPr txBox="1"/>
          <p:nvPr>
            <p:ph type="title"/>
          </p:nvPr>
        </p:nvSpPr>
        <p:spPr>
          <a:xfrm rot="5400000">
            <a:off x="6909428" y="2945796"/>
            <a:ext cx="4748589" cy="1413933"/>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82" name="Google Shape;382;p31"/>
          <p:cNvSpPr txBox="1"/>
          <p:nvPr>
            <p:ph idx="1" type="body"/>
          </p:nvPr>
        </p:nvSpPr>
        <p:spPr>
          <a:xfrm rot="5400000">
            <a:off x="1904432" y="528990"/>
            <a:ext cx="4748590" cy="6247546"/>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83" name="Google Shape;383;p31"/>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84" name="Google Shape;384;p31"/>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385" name="Google Shape;385;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5" name="Shape 45"/>
        <p:cNvGrpSpPr/>
        <p:nvPr/>
      </p:nvGrpSpPr>
      <p:grpSpPr>
        <a:xfrm>
          <a:off x="0" y="0"/>
          <a:ext cx="0" cy="0"/>
          <a:chOff x="0" y="0"/>
          <a:chExt cx="0" cy="0"/>
        </a:xfrm>
      </p:grpSpPr>
      <p:grpSp>
        <p:nvGrpSpPr>
          <p:cNvPr id="46" name="Google Shape;46;p4"/>
          <p:cNvGrpSpPr/>
          <p:nvPr/>
        </p:nvGrpSpPr>
        <p:grpSpPr>
          <a:xfrm>
            <a:off x="0" y="507989"/>
            <a:ext cx="1383765" cy="1355017"/>
            <a:chOff x="0" y="381001"/>
            <a:chExt cx="1037850" cy="1016288"/>
          </a:xfrm>
        </p:grpSpPr>
        <p:sp>
          <p:nvSpPr>
            <p:cNvPr id="47" name="Google Shape;47;p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4"/>
          <p:cNvSpPr txBox="1"/>
          <p:nvPr>
            <p:ph type="title"/>
          </p:nvPr>
        </p:nvSpPr>
        <p:spPr>
          <a:xfrm>
            <a:off x="1730000" y="525000"/>
            <a:ext cx="9385200" cy="121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9pPr>
          </a:lstStyle>
          <a:p/>
        </p:txBody>
      </p:sp>
      <p:sp>
        <p:nvSpPr>
          <p:cNvPr id="50" name="Google Shape;50;p4"/>
          <p:cNvSpPr txBox="1"/>
          <p:nvPr>
            <p:ph idx="1" type="body"/>
          </p:nvPr>
        </p:nvSpPr>
        <p:spPr>
          <a:xfrm>
            <a:off x="1730000" y="2090067"/>
            <a:ext cx="9385200" cy="38817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51" name="Google Shape;51;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393" name="Shape 393"/>
        <p:cNvGrpSpPr/>
        <p:nvPr/>
      </p:nvGrpSpPr>
      <p:grpSpPr>
        <a:xfrm>
          <a:off x="0" y="0"/>
          <a:ext cx="0" cy="0"/>
          <a:chOff x="0" y="0"/>
          <a:chExt cx="0" cy="0"/>
        </a:xfrm>
      </p:grpSpPr>
      <p:pic>
        <p:nvPicPr>
          <p:cNvPr descr="Celestia-R1---OverlayTitleHD.png" id="394" name="Google Shape;394;p33"/>
          <p:cNvPicPr preferRelativeResize="0"/>
          <p:nvPr/>
        </p:nvPicPr>
        <p:blipFill rotWithShape="1">
          <a:blip r:embed="rId3">
            <a:alphaModFix/>
          </a:blip>
          <a:srcRect b="0" l="0" r="0" t="0"/>
          <a:stretch/>
        </p:blipFill>
        <p:spPr>
          <a:xfrm>
            <a:off x="1" y="0"/>
            <a:ext cx="12091190" cy="6849344"/>
          </a:xfrm>
          <a:prstGeom prst="rect">
            <a:avLst/>
          </a:prstGeom>
          <a:noFill/>
          <a:ln>
            <a:noFill/>
          </a:ln>
        </p:spPr>
      </p:pic>
      <p:sp>
        <p:nvSpPr>
          <p:cNvPr id="395" name="Google Shape;395;p33"/>
          <p:cNvSpPr txBox="1"/>
          <p:nvPr>
            <p:ph type="ctrTitle"/>
          </p:nvPr>
        </p:nvSpPr>
        <p:spPr>
          <a:xfrm>
            <a:off x="3962399" y="1964267"/>
            <a:ext cx="7197600" cy="2421599"/>
          </a:xfrm>
          <a:prstGeom prst="rect">
            <a:avLst/>
          </a:prstGeom>
          <a:noFill/>
          <a:ln>
            <a:noFill/>
          </a:ln>
        </p:spPr>
        <p:txBody>
          <a:bodyPr anchorCtr="0" anchor="b"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396" name="Google Shape;396;p33"/>
          <p:cNvSpPr txBox="1"/>
          <p:nvPr>
            <p:ph idx="1" type="subTitle"/>
          </p:nvPr>
        </p:nvSpPr>
        <p:spPr>
          <a:xfrm>
            <a:off x="3962399" y="4385733"/>
            <a:ext cx="7197600" cy="14055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lnSpc>
                <a:spcPct val="10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lvl="3"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lnSpc>
                <a:spcPct val="100000"/>
              </a:lnSpc>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397" name="Google Shape;397;p33"/>
          <p:cNvSpPr txBox="1"/>
          <p:nvPr>
            <p:ph idx="10" type="dt"/>
          </p:nvPr>
        </p:nvSpPr>
        <p:spPr>
          <a:xfrm>
            <a:off x="8932557"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398" name="Google Shape;398;p33"/>
          <p:cNvSpPr txBox="1"/>
          <p:nvPr>
            <p:ph idx="11" type="ftr"/>
          </p:nvPr>
        </p:nvSpPr>
        <p:spPr>
          <a:xfrm>
            <a:off x="3962399" y="5870575"/>
            <a:ext cx="48939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399" name="Google Shape;399;p33"/>
          <p:cNvSpPr txBox="1"/>
          <p:nvPr>
            <p:ph idx="12" type="sldNum"/>
          </p:nvPr>
        </p:nvSpPr>
        <p:spPr>
          <a:xfrm>
            <a:off x="10608958"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id="400" name="Google Shape;400;p33"/>
          <p:cNvPicPr preferRelativeResize="0"/>
          <p:nvPr/>
        </p:nvPicPr>
        <p:blipFill rotWithShape="1">
          <a:blip r:embed="rId4">
            <a:alphaModFix/>
          </a:blip>
          <a:srcRect b="0" l="0" r="0" t="0"/>
          <a:stretch/>
        </p:blipFill>
        <p:spPr>
          <a:xfrm>
            <a:off x="1" y="0"/>
            <a:ext cx="1971107" cy="64941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1" name="Shape 401"/>
        <p:cNvGrpSpPr/>
        <p:nvPr/>
      </p:nvGrpSpPr>
      <p:grpSpPr>
        <a:xfrm>
          <a:off x="0" y="0"/>
          <a:ext cx="0" cy="0"/>
          <a:chOff x="0" y="0"/>
          <a:chExt cx="0" cy="0"/>
        </a:xfrm>
      </p:grpSpPr>
      <p:pic>
        <p:nvPicPr>
          <p:cNvPr descr="Celestia-R1---OverlayContentHD.png" id="402" name="Google Shape;402;p34"/>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03" name="Google Shape;403;p34"/>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04" name="Google Shape;404;p34"/>
          <p:cNvSpPr txBox="1"/>
          <p:nvPr>
            <p:ph idx="1" type="body"/>
          </p:nvPr>
        </p:nvSpPr>
        <p:spPr>
          <a:xfrm>
            <a:off x="685801" y="2142067"/>
            <a:ext cx="10131300" cy="3649200"/>
          </a:xfrm>
          <a:prstGeom prst="rect">
            <a:avLst/>
          </a:prstGeom>
          <a:noFill/>
          <a:ln>
            <a:noFill/>
          </a:ln>
        </p:spPr>
        <p:txBody>
          <a:bodyPr anchorCtr="0" anchor="ctr"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05" name="Google Shape;405;p34"/>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06" name="Google Shape;406;p34"/>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07" name="Google Shape;407;p34"/>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8" name="Shape 408"/>
        <p:cNvGrpSpPr/>
        <p:nvPr/>
      </p:nvGrpSpPr>
      <p:grpSpPr>
        <a:xfrm>
          <a:off x="0" y="0"/>
          <a:ext cx="0" cy="0"/>
          <a:chOff x="0" y="0"/>
          <a:chExt cx="0" cy="0"/>
        </a:xfrm>
      </p:grpSpPr>
      <p:pic>
        <p:nvPicPr>
          <p:cNvPr descr="Celestia-R1---OverlayContentHD.png" id="409" name="Google Shape;409;p35"/>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10" name="Google Shape;410;p35"/>
          <p:cNvSpPr txBox="1"/>
          <p:nvPr>
            <p:ph type="title"/>
          </p:nvPr>
        </p:nvSpPr>
        <p:spPr>
          <a:xfrm>
            <a:off x="685801" y="3308580"/>
            <a:ext cx="10131300" cy="14688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11" name="Google Shape;411;p35"/>
          <p:cNvSpPr txBox="1"/>
          <p:nvPr>
            <p:ph idx="1" type="body"/>
          </p:nvPr>
        </p:nvSpPr>
        <p:spPr>
          <a:xfrm>
            <a:off x="685799" y="4777380"/>
            <a:ext cx="10131300" cy="860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412" name="Google Shape;412;p35"/>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13" name="Google Shape;413;p35"/>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14" name="Google Shape;414;p35"/>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15" name="Shape 415"/>
        <p:cNvGrpSpPr/>
        <p:nvPr/>
      </p:nvGrpSpPr>
      <p:grpSpPr>
        <a:xfrm>
          <a:off x="0" y="0"/>
          <a:ext cx="0" cy="0"/>
          <a:chOff x="0" y="0"/>
          <a:chExt cx="0" cy="0"/>
        </a:xfrm>
      </p:grpSpPr>
      <p:pic>
        <p:nvPicPr>
          <p:cNvPr descr="Celestia-R1---OverlayContentHD.png" id="416" name="Google Shape;416;p36"/>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17" name="Google Shape;417;p36"/>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18" name="Google Shape;418;p36"/>
          <p:cNvSpPr txBox="1"/>
          <p:nvPr>
            <p:ph idx="1" type="body"/>
          </p:nvPr>
        </p:nvSpPr>
        <p:spPr>
          <a:xfrm>
            <a:off x="685803" y="2142067"/>
            <a:ext cx="4995300" cy="3649200"/>
          </a:xfrm>
          <a:prstGeom prst="rect">
            <a:avLst/>
          </a:prstGeom>
          <a:noFill/>
          <a:ln>
            <a:noFill/>
          </a:ln>
        </p:spPr>
        <p:txBody>
          <a:bodyPr anchorCtr="0" anchor="ctr"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19" name="Google Shape;419;p36"/>
          <p:cNvSpPr txBox="1"/>
          <p:nvPr>
            <p:ph idx="2" type="body"/>
          </p:nvPr>
        </p:nvSpPr>
        <p:spPr>
          <a:xfrm>
            <a:off x="5821895" y="2142067"/>
            <a:ext cx="4995299" cy="3649200"/>
          </a:xfrm>
          <a:prstGeom prst="rect">
            <a:avLst/>
          </a:prstGeom>
          <a:noFill/>
          <a:ln>
            <a:noFill/>
          </a:ln>
        </p:spPr>
        <p:txBody>
          <a:bodyPr anchorCtr="0" anchor="ctr"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20" name="Google Shape;420;p36"/>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21" name="Google Shape;421;p36"/>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22" name="Google Shape;422;p36"/>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3" name="Shape 423"/>
        <p:cNvGrpSpPr/>
        <p:nvPr/>
      </p:nvGrpSpPr>
      <p:grpSpPr>
        <a:xfrm>
          <a:off x="0" y="0"/>
          <a:ext cx="0" cy="0"/>
          <a:chOff x="0" y="0"/>
          <a:chExt cx="0" cy="0"/>
        </a:xfrm>
      </p:grpSpPr>
      <p:sp>
        <p:nvSpPr>
          <p:cNvPr id="424" name="Google Shape;424;p37"/>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25" name="Google Shape;425;p37"/>
          <p:cNvSpPr txBox="1"/>
          <p:nvPr>
            <p:ph idx="1" type="body"/>
          </p:nvPr>
        </p:nvSpPr>
        <p:spPr>
          <a:xfrm>
            <a:off x="973671" y="2218267"/>
            <a:ext cx="4709100" cy="576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1" i="0" sz="20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1" i="0" sz="18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1" i="0" sz="1600" u="none" cap="none" strike="noStrike">
                <a:solidFill>
                  <a:schemeClr val="lt1"/>
                </a:solidFill>
                <a:latin typeface="Calibri"/>
                <a:ea typeface="Calibri"/>
                <a:cs typeface="Calibri"/>
                <a:sym typeface="Calibri"/>
              </a:defRPr>
            </a:lvl9pPr>
          </a:lstStyle>
          <a:p/>
        </p:txBody>
      </p:sp>
      <p:sp>
        <p:nvSpPr>
          <p:cNvPr id="426" name="Google Shape;426;p37"/>
          <p:cNvSpPr txBox="1"/>
          <p:nvPr>
            <p:ph idx="2" type="body"/>
          </p:nvPr>
        </p:nvSpPr>
        <p:spPr>
          <a:xfrm>
            <a:off x="685800" y="2870201"/>
            <a:ext cx="4996800" cy="2921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27" name="Google Shape;427;p37"/>
          <p:cNvSpPr txBox="1"/>
          <p:nvPr>
            <p:ph idx="3" type="body"/>
          </p:nvPr>
        </p:nvSpPr>
        <p:spPr>
          <a:xfrm>
            <a:off x="6096003" y="2226734"/>
            <a:ext cx="4722900" cy="576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1" i="0" sz="20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1" i="0" sz="18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1" i="0" sz="16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1" i="0" sz="1600" u="none" cap="none" strike="noStrike">
                <a:solidFill>
                  <a:schemeClr val="lt1"/>
                </a:solidFill>
                <a:latin typeface="Calibri"/>
                <a:ea typeface="Calibri"/>
                <a:cs typeface="Calibri"/>
                <a:sym typeface="Calibri"/>
              </a:defRPr>
            </a:lvl9pPr>
          </a:lstStyle>
          <a:p/>
        </p:txBody>
      </p:sp>
      <p:sp>
        <p:nvSpPr>
          <p:cNvPr id="428" name="Google Shape;428;p37"/>
          <p:cNvSpPr txBox="1"/>
          <p:nvPr>
            <p:ph idx="4" type="body"/>
          </p:nvPr>
        </p:nvSpPr>
        <p:spPr>
          <a:xfrm>
            <a:off x="5823483" y="2870201"/>
            <a:ext cx="4995300" cy="2921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29" name="Google Shape;429;p3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30" name="Google Shape;430;p37"/>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31" name="Google Shape;431;p37"/>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2" name="Shape 432"/>
        <p:cNvGrpSpPr/>
        <p:nvPr/>
      </p:nvGrpSpPr>
      <p:grpSpPr>
        <a:xfrm>
          <a:off x="0" y="0"/>
          <a:ext cx="0" cy="0"/>
          <a:chOff x="0" y="0"/>
          <a:chExt cx="0" cy="0"/>
        </a:xfrm>
      </p:grpSpPr>
      <p:pic>
        <p:nvPicPr>
          <p:cNvPr descr="Celestia-R1---OverlayContentHD.png" id="433" name="Google Shape;433;p38"/>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34" name="Google Shape;434;p38"/>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35" name="Google Shape;435;p38"/>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36" name="Google Shape;436;p38"/>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37" name="Google Shape;437;p38"/>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8" name="Shape 438"/>
        <p:cNvGrpSpPr/>
        <p:nvPr/>
      </p:nvGrpSpPr>
      <p:grpSpPr>
        <a:xfrm>
          <a:off x="0" y="0"/>
          <a:ext cx="0" cy="0"/>
          <a:chOff x="0" y="0"/>
          <a:chExt cx="0" cy="0"/>
        </a:xfrm>
      </p:grpSpPr>
      <p:pic>
        <p:nvPicPr>
          <p:cNvPr descr="Celestia-R1---OverlayContentHD.png" id="439" name="Google Shape;439;p39"/>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40" name="Google Shape;440;p39"/>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41" name="Google Shape;441;p39"/>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42" name="Google Shape;442;p39"/>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43" name="Shape 443"/>
        <p:cNvGrpSpPr/>
        <p:nvPr/>
      </p:nvGrpSpPr>
      <p:grpSpPr>
        <a:xfrm>
          <a:off x="0" y="0"/>
          <a:ext cx="0" cy="0"/>
          <a:chOff x="0" y="0"/>
          <a:chExt cx="0" cy="0"/>
        </a:xfrm>
      </p:grpSpPr>
      <p:pic>
        <p:nvPicPr>
          <p:cNvPr descr="Celestia-R1---OverlayContentHD.png" id="444" name="Google Shape;444;p40"/>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45" name="Google Shape;445;p40"/>
          <p:cNvSpPr txBox="1"/>
          <p:nvPr>
            <p:ph type="title"/>
          </p:nvPr>
        </p:nvSpPr>
        <p:spPr>
          <a:xfrm>
            <a:off x="685800" y="2074333"/>
            <a:ext cx="3681000" cy="137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46" name="Google Shape;446;p40"/>
          <p:cNvSpPr txBox="1"/>
          <p:nvPr>
            <p:ph idx="1" type="body"/>
          </p:nvPr>
        </p:nvSpPr>
        <p:spPr>
          <a:xfrm>
            <a:off x="4648201" y="609600"/>
            <a:ext cx="6168899" cy="5181600"/>
          </a:xfrm>
          <a:prstGeom prst="rect">
            <a:avLst/>
          </a:prstGeom>
          <a:noFill/>
          <a:ln>
            <a:noFill/>
          </a:ln>
        </p:spPr>
        <p:txBody>
          <a:bodyPr anchorCtr="0" anchor="ctr"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47" name="Google Shape;447;p40"/>
          <p:cNvSpPr txBox="1"/>
          <p:nvPr>
            <p:ph idx="2" type="body"/>
          </p:nvPr>
        </p:nvSpPr>
        <p:spPr>
          <a:xfrm>
            <a:off x="685800" y="3445932"/>
            <a:ext cx="3681000" cy="1828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16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900" u="none" cap="none" strike="noStrike">
                <a:solidFill>
                  <a:schemeClr val="lt1"/>
                </a:solidFill>
                <a:latin typeface="Calibri"/>
                <a:ea typeface="Calibri"/>
                <a:cs typeface="Calibri"/>
                <a:sym typeface="Calibri"/>
              </a:defRPr>
            </a:lvl9pPr>
          </a:lstStyle>
          <a:p/>
        </p:txBody>
      </p:sp>
      <p:sp>
        <p:nvSpPr>
          <p:cNvPr id="448" name="Google Shape;448;p40"/>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49" name="Google Shape;449;p40"/>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50" name="Google Shape;450;p40"/>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51" name="Shape 451"/>
        <p:cNvGrpSpPr/>
        <p:nvPr/>
      </p:nvGrpSpPr>
      <p:grpSpPr>
        <a:xfrm>
          <a:off x="0" y="0"/>
          <a:ext cx="0" cy="0"/>
          <a:chOff x="0" y="0"/>
          <a:chExt cx="0" cy="0"/>
        </a:xfrm>
      </p:grpSpPr>
      <p:pic>
        <p:nvPicPr>
          <p:cNvPr descr="Celestia-R1---OverlayContentHD.png" id="452" name="Google Shape;452;p41"/>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53" name="Google Shape;453;p41"/>
          <p:cNvSpPr txBox="1"/>
          <p:nvPr>
            <p:ph type="title"/>
          </p:nvPr>
        </p:nvSpPr>
        <p:spPr>
          <a:xfrm>
            <a:off x="685801" y="1600200"/>
            <a:ext cx="6164700" cy="13716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54" name="Google Shape;454;p41"/>
          <p:cNvSpPr/>
          <p:nvPr>
            <p:ph idx="2" type="pic"/>
          </p:nvPr>
        </p:nvSpPr>
        <p:spPr>
          <a:xfrm>
            <a:off x="7536254" y="914400"/>
            <a:ext cx="3281100" cy="4572000"/>
          </a:xfrm>
          <a:prstGeom prst="roundRect">
            <a:avLst>
              <a:gd fmla="val 4280" name="adj"/>
            </a:avLst>
          </a:prstGeom>
          <a:noFill/>
          <a:ln cap="sq" cmpd="dbl" w="50800">
            <a:solidFill>
              <a:srgbClr val="FFFFFF"/>
            </a:solidFill>
            <a:prstDash val="solid"/>
            <a:miter lim="8000"/>
            <a:headEnd len="sm" w="sm" type="none"/>
            <a:tailEnd len="sm" w="sm" type="none"/>
          </a:ln>
          <a:effectLst>
            <a:outerShdw blurRad="254000" rotWithShape="0" algn="tl">
              <a:srgbClr val="000000">
                <a:alpha val="41568"/>
              </a:srgbClr>
            </a:outerShdw>
          </a:effectLst>
        </p:spPr>
        <p:txBody>
          <a:bodyPr anchorCtr="0" anchor="t" bIns="91425" lIns="91425" spcFirstLastPara="1" rIns="91425" wrap="square" tIns="91425"/>
          <a:lstStyle>
            <a:lvl1pPr lvl="0" marR="0" rtl="0" algn="ctr">
              <a:lnSpc>
                <a:spcPct val="100000"/>
              </a:lnSpc>
              <a:spcBef>
                <a:spcPts val="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1pPr>
            <a:lvl2pPr lvl="1"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2pPr>
            <a:lvl3pPr lvl="2"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lvl="3"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4pPr>
            <a:lvl5pPr lvl="4"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5pPr>
            <a:lvl6pPr lvl="5"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6pPr>
            <a:lvl7pPr lvl="6"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7pPr>
            <a:lvl8pPr lvl="7"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8pPr>
            <a:lvl9pPr lvl="8" marR="0" rtl="0" algn="l">
              <a:lnSpc>
                <a:spcPct val="100000"/>
              </a:lnSpc>
              <a:spcBef>
                <a:spcPts val="1000"/>
              </a:spcBef>
              <a:spcAft>
                <a:spcPts val="1000"/>
              </a:spcAft>
              <a:buClr>
                <a:schemeClr val="lt1"/>
              </a:buClr>
              <a:buSzPts val="1400"/>
              <a:buFont typeface="Arial"/>
              <a:buNone/>
              <a:defRPr b="0" i="0" sz="1600" u="none" cap="none" strike="noStrike">
                <a:solidFill>
                  <a:schemeClr val="lt1"/>
                </a:solidFill>
                <a:latin typeface="Calibri"/>
                <a:ea typeface="Calibri"/>
                <a:cs typeface="Calibri"/>
                <a:sym typeface="Calibri"/>
              </a:defRPr>
            </a:lvl9pPr>
          </a:lstStyle>
          <a:p/>
        </p:txBody>
      </p:sp>
      <p:sp>
        <p:nvSpPr>
          <p:cNvPr id="455" name="Google Shape;455;p41"/>
          <p:cNvSpPr txBox="1"/>
          <p:nvPr>
            <p:ph idx="1" type="body"/>
          </p:nvPr>
        </p:nvSpPr>
        <p:spPr>
          <a:xfrm>
            <a:off x="685801" y="2971800"/>
            <a:ext cx="6164700" cy="1828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900" u="none" cap="none" strike="noStrike">
                <a:solidFill>
                  <a:schemeClr val="lt1"/>
                </a:solidFill>
                <a:latin typeface="Calibri"/>
                <a:ea typeface="Calibri"/>
                <a:cs typeface="Calibri"/>
                <a:sym typeface="Calibri"/>
              </a:defRPr>
            </a:lvl9pPr>
          </a:lstStyle>
          <a:p/>
        </p:txBody>
      </p:sp>
      <p:sp>
        <p:nvSpPr>
          <p:cNvPr id="456" name="Google Shape;456;p41"/>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57" name="Google Shape;457;p41"/>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58" name="Google Shape;458;p41"/>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459" name="Shape 459"/>
        <p:cNvGrpSpPr/>
        <p:nvPr/>
      </p:nvGrpSpPr>
      <p:grpSpPr>
        <a:xfrm>
          <a:off x="0" y="0"/>
          <a:ext cx="0" cy="0"/>
          <a:chOff x="0" y="0"/>
          <a:chExt cx="0" cy="0"/>
        </a:xfrm>
      </p:grpSpPr>
      <p:pic>
        <p:nvPicPr>
          <p:cNvPr descr="Celestia-R1---OverlayContentHD.png" id="460" name="Google Shape;460;p42"/>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61" name="Google Shape;461;p42"/>
          <p:cNvSpPr txBox="1"/>
          <p:nvPr>
            <p:ph type="title"/>
          </p:nvPr>
        </p:nvSpPr>
        <p:spPr>
          <a:xfrm>
            <a:off x="685801" y="4732865"/>
            <a:ext cx="10131300" cy="566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62" name="Google Shape;462;p42"/>
          <p:cNvSpPr/>
          <p:nvPr>
            <p:ph idx="2" type="pic"/>
          </p:nvPr>
        </p:nvSpPr>
        <p:spPr>
          <a:xfrm>
            <a:off x="1371601" y="932114"/>
            <a:ext cx="8759700" cy="3164999"/>
          </a:xfrm>
          <a:prstGeom prst="roundRect">
            <a:avLst>
              <a:gd fmla="val 4380" name="adj"/>
            </a:avLst>
          </a:prstGeom>
          <a:noFill/>
          <a:ln cap="sq" cmpd="dbl" w="50800">
            <a:solidFill>
              <a:srgbClr val="FFFFFF"/>
            </a:solidFill>
            <a:prstDash val="solid"/>
            <a:miter lim="8000"/>
            <a:headEnd len="sm" w="sm" type="none"/>
            <a:tailEnd len="sm" w="sm" type="none"/>
          </a:ln>
          <a:effectLst>
            <a:outerShdw blurRad="254000" rotWithShape="0" algn="tl">
              <a:srgbClr val="000000">
                <a:alpha val="41568"/>
              </a:srgbClr>
            </a:outerShdw>
          </a:effectLst>
        </p:spPr>
        <p:txBody>
          <a:bodyPr anchorCtr="0" anchor="t" bIns="91425" lIns="91425" spcFirstLastPara="1" rIns="91425" wrap="square" tIns="91425"/>
          <a:lstStyle>
            <a:lvl1pPr lvl="0" marR="0" rtl="0" algn="ctr">
              <a:lnSpc>
                <a:spcPct val="100000"/>
              </a:lnSpc>
              <a:spcBef>
                <a:spcPts val="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1pPr>
            <a:lvl2pPr lvl="1"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2pPr>
            <a:lvl3pPr lvl="2"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lvl="3"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4pPr>
            <a:lvl5pPr lvl="4"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5pPr>
            <a:lvl6pPr lvl="5"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6pPr>
            <a:lvl7pPr lvl="6"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7pPr>
            <a:lvl8pPr lvl="7"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8pPr>
            <a:lvl9pPr lvl="8" marR="0" rtl="0" algn="l">
              <a:lnSpc>
                <a:spcPct val="100000"/>
              </a:lnSpc>
              <a:spcBef>
                <a:spcPts val="1000"/>
              </a:spcBef>
              <a:spcAft>
                <a:spcPts val="1000"/>
              </a:spcAft>
              <a:buClr>
                <a:schemeClr val="lt1"/>
              </a:buClr>
              <a:buSzPts val="1400"/>
              <a:buFont typeface="Arial"/>
              <a:buNone/>
              <a:defRPr b="0" i="0" sz="1600" u="none" cap="none" strike="noStrike">
                <a:solidFill>
                  <a:schemeClr val="lt1"/>
                </a:solidFill>
                <a:latin typeface="Calibri"/>
                <a:ea typeface="Calibri"/>
                <a:cs typeface="Calibri"/>
                <a:sym typeface="Calibri"/>
              </a:defRPr>
            </a:lvl9pPr>
          </a:lstStyle>
          <a:p/>
        </p:txBody>
      </p:sp>
      <p:sp>
        <p:nvSpPr>
          <p:cNvPr id="463" name="Google Shape;463;p42"/>
          <p:cNvSpPr txBox="1"/>
          <p:nvPr>
            <p:ph idx="1" type="body"/>
          </p:nvPr>
        </p:nvSpPr>
        <p:spPr>
          <a:xfrm>
            <a:off x="685801" y="5299603"/>
            <a:ext cx="10131300" cy="493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900" u="none" cap="none" strike="noStrike">
                <a:solidFill>
                  <a:schemeClr val="lt1"/>
                </a:solidFill>
                <a:latin typeface="Calibri"/>
                <a:ea typeface="Calibri"/>
                <a:cs typeface="Calibri"/>
                <a:sym typeface="Calibri"/>
              </a:defRPr>
            </a:lvl9pPr>
          </a:lstStyle>
          <a:p/>
        </p:txBody>
      </p:sp>
      <p:sp>
        <p:nvSpPr>
          <p:cNvPr id="464" name="Google Shape;464;p42"/>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65" name="Google Shape;465;p42"/>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66" name="Google Shape;466;p42"/>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p5"/>
          <p:cNvGrpSpPr/>
          <p:nvPr/>
        </p:nvGrpSpPr>
        <p:grpSpPr>
          <a:xfrm>
            <a:off x="0" y="507989"/>
            <a:ext cx="1383765" cy="1355017"/>
            <a:chOff x="0" y="381001"/>
            <a:chExt cx="1037850" cy="1016288"/>
          </a:xfrm>
        </p:grpSpPr>
        <p:sp>
          <p:nvSpPr>
            <p:cNvPr id="54" name="Google Shape;54;p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5"/>
          <p:cNvSpPr txBox="1"/>
          <p:nvPr>
            <p:ph type="title"/>
          </p:nvPr>
        </p:nvSpPr>
        <p:spPr>
          <a:xfrm>
            <a:off x="1730000" y="525000"/>
            <a:ext cx="9385200" cy="121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9pPr>
          </a:lstStyle>
          <a:p/>
        </p:txBody>
      </p:sp>
      <p:sp>
        <p:nvSpPr>
          <p:cNvPr id="57" name="Google Shape;57;p5"/>
          <p:cNvSpPr txBox="1"/>
          <p:nvPr>
            <p:ph idx="1" type="body"/>
          </p:nvPr>
        </p:nvSpPr>
        <p:spPr>
          <a:xfrm>
            <a:off x="1730000" y="2090067"/>
            <a:ext cx="4537500" cy="38817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58" name="Google Shape;58;p5"/>
          <p:cNvSpPr txBox="1"/>
          <p:nvPr>
            <p:ph idx="2" type="body"/>
          </p:nvPr>
        </p:nvSpPr>
        <p:spPr>
          <a:xfrm>
            <a:off x="6577628" y="2090067"/>
            <a:ext cx="4537500" cy="38817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59" name="Google Shape;59;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467" name="Shape 467"/>
        <p:cNvGrpSpPr/>
        <p:nvPr/>
      </p:nvGrpSpPr>
      <p:grpSpPr>
        <a:xfrm>
          <a:off x="0" y="0"/>
          <a:ext cx="0" cy="0"/>
          <a:chOff x="0" y="0"/>
          <a:chExt cx="0" cy="0"/>
        </a:xfrm>
      </p:grpSpPr>
      <p:pic>
        <p:nvPicPr>
          <p:cNvPr descr="Celestia-R1---OverlayContentHD.png" id="468" name="Google Shape;468;p43"/>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69" name="Google Shape;469;p43"/>
          <p:cNvSpPr txBox="1"/>
          <p:nvPr>
            <p:ph type="title"/>
          </p:nvPr>
        </p:nvSpPr>
        <p:spPr>
          <a:xfrm>
            <a:off x="685801" y="609600"/>
            <a:ext cx="10131300" cy="3124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70" name="Google Shape;470;p43"/>
          <p:cNvSpPr txBox="1"/>
          <p:nvPr>
            <p:ph idx="1" type="body"/>
          </p:nvPr>
        </p:nvSpPr>
        <p:spPr>
          <a:xfrm>
            <a:off x="685801" y="4343400"/>
            <a:ext cx="10131300" cy="1447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471" name="Google Shape;471;p43"/>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72" name="Google Shape;472;p43"/>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73" name="Google Shape;473;p43"/>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474" name="Shape 474"/>
        <p:cNvGrpSpPr/>
        <p:nvPr/>
      </p:nvGrpSpPr>
      <p:grpSpPr>
        <a:xfrm>
          <a:off x="0" y="0"/>
          <a:ext cx="0" cy="0"/>
          <a:chOff x="0" y="0"/>
          <a:chExt cx="0" cy="0"/>
        </a:xfrm>
      </p:grpSpPr>
      <p:pic>
        <p:nvPicPr>
          <p:cNvPr descr="Celestia-R1---OverlayContentHD.png" id="475" name="Google Shape;475;p44"/>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76" name="Google Shape;476;p44"/>
          <p:cNvSpPr txBox="1"/>
          <p:nvPr/>
        </p:nvSpPr>
        <p:spPr>
          <a:xfrm>
            <a:off x="10237867" y="2743201"/>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77" name="Google Shape;477;p44"/>
          <p:cNvSpPr txBox="1"/>
          <p:nvPr/>
        </p:nvSpPr>
        <p:spPr>
          <a:xfrm>
            <a:off x="488275" y="823338"/>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78" name="Google Shape;478;p44"/>
          <p:cNvSpPr txBox="1"/>
          <p:nvPr>
            <p:ph type="title"/>
          </p:nvPr>
        </p:nvSpPr>
        <p:spPr>
          <a:xfrm>
            <a:off x="992267" y="609600"/>
            <a:ext cx="9550500" cy="2743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79" name="Google Shape;479;p44"/>
          <p:cNvSpPr txBox="1"/>
          <p:nvPr>
            <p:ph idx="1" type="body"/>
          </p:nvPr>
        </p:nvSpPr>
        <p:spPr>
          <a:xfrm>
            <a:off x="1097875" y="3352800"/>
            <a:ext cx="9339300" cy="3810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80" name="Google Shape;480;p44"/>
          <p:cNvSpPr txBox="1"/>
          <p:nvPr>
            <p:ph idx="2" type="body"/>
          </p:nvPr>
        </p:nvSpPr>
        <p:spPr>
          <a:xfrm>
            <a:off x="687465" y="4343400"/>
            <a:ext cx="10152300" cy="1447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481" name="Google Shape;481;p44"/>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82" name="Google Shape;482;p44"/>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83" name="Google Shape;483;p44"/>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484" name="Shape 484"/>
        <p:cNvGrpSpPr/>
        <p:nvPr/>
      </p:nvGrpSpPr>
      <p:grpSpPr>
        <a:xfrm>
          <a:off x="0" y="0"/>
          <a:ext cx="0" cy="0"/>
          <a:chOff x="0" y="0"/>
          <a:chExt cx="0" cy="0"/>
        </a:xfrm>
      </p:grpSpPr>
      <p:pic>
        <p:nvPicPr>
          <p:cNvPr descr="Celestia-R1---OverlayContentHD.png" id="485" name="Google Shape;485;p45"/>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86" name="Google Shape;486;p45"/>
          <p:cNvSpPr txBox="1"/>
          <p:nvPr>
            <p:ph type="title"/>
          </p:nvPr>
        </p:nvSpPr>
        <p:spPr>
          <a:xfrm>
            <a:off x="685803" y="3308580"/>
            <a:ext cx="10131300" cy="14688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87" name="Google Shape;487;p45"/>
          <p:cNvSpPr txBox="1"/>
          <p:nvPr>
            <p:ph idx="1" type="body"/>
          </p:nvPr>
        </p:nvSpPr>
        <p:spPr>
          <a:xfrm>
            <a:off x="685801" y="4777380"/>
            <a:ext cx="10131300" cy="860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488" name="Google Shape;488;p45"/>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89" name="Google Shape;489;p45"/>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90" name="Google Shape;490;p45"/>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491" name="Shape 491"/>
        <p:cNvGrpSpPr/>
        <p:nvPr/>
      </p:nvGrpSpPr>
      <p:grpSpPr>
        <a:xfrm>
          <a:off x="0" y="0"/>
          <a:ext cx="0" cy="0"/>
          <a:chOff x="0" y="0"/>
          <a:chExt cx="0" cy="0"/>
        </a:xfrm>
      </p:grpSpPr>
      <p:pic>
        <p:nvPicPr>
          <p:cNvPr descr="Celestia-R1---OverlayContentHD.png" id="492" name="Google Shape;492;p46"/>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493" name="Google Shape;493;p46"/>
          <p:cNvSpPr txBox="1"/>
          <p:nvPr/>
        </p:nvSpPr>
        <p:spPr>
          <a:xfrm>
            <a:off x="10237867" y="2743201"/>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94" name="Google Shape;494;p46"/>
          <p:cNvSpPr txBox="1"/>
          <p:nvPr/>
        </p:nvSpPr>
        <p:spPr>
          <a:xfrm>
            <a:off x="488275" y="823338"/>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95" name="Google Shape;495;p46"/>
          <p:cNvSpPr txBox="1"/>
          <p:nvPr>
            <p:ph type="title"/>
          </p:nvPr>
        </p:nvSpPr>
        <p:spPr>
          <a:xfrm>
            <a:off x="992267" y="609600"/>
            <a:ext cx="9550500" cy="2743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496" name="Google Shape;496;p46"/>
          <p:cNvSpPr txBox="1"/>
          <p:nvPr>
            <p:ph idx="1" type="body"/>
          </p:nvPr>
        </p:nvSpPr>
        <p:spPr>
          <a:xfrm>
            <a:off x="685801" y="3886201"/>
            <a:ext cx="10135500" cy="888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4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97" name="Google Shape;497;p46"/>
          <p:cNvSpPr txBox="1"/>
          <p:nvPr>
            <p:ph idx="2" type="body"/>
          </p:nvPr>
        </p:nvSpPr>
        <p:spPr>
          <a:xfrm>
            <a:off x="685799" y="4775201"/>
            <a:ext cx="10135500" cy="101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498" name="Google Shape;498;p46"/>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499" name="Google Shape;499;p46"/>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00" name="Google Shape;500;p46"/>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501" name="Shape 501"/>
        <p:cNvGrpSpPr/>
        <p:nvPr/>
      </p:nvGrpSpPr>
      <p:grpSpPr>
        <a:xfrm>
          <a:off x="0" y="0"/>
          <a:ext cx="0" cy="0"/>
          <a:chOff x="0" y="0"/>
          <a:chExt cx="0" cy="0"/>
        </a:xfrm>
      </p:grpSpPr>
      <p:pic>
        <p:nvPicPr>
          <p:cNvPr descr="Celestia-R1---OverlayContentHD.png" id="502" name="Google Shape;502;p47"/>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503" name="Google Shape;503;p47"/>
          <p:cNvSpPr txBox="1"/>
          <p:nvPr>
            <p:ph type="title"/>
          </p:nvPr>
        </p:nvSpPr>
        <p:spPr>
          <a:xfrm>
            <a:off x="685801" y="609600"/>
            <a:ext cx="10131300" cy="2743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504" name="Google Shape;504;p47"/>
          <p:cNvSpPr txBox="1"/>
          <p:nvPr>
            <p:ph idx="1" type="body"/>
          </p:nvPr>
        </p:nvSpPr>
        <p:spPr>
          <a:xfrm>
            <a:off x="685801" y="3505200"/>
            <a:ext cx="10131300" cy="8382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2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505" name="Google Shape;505;p47"/>
          <p:cNvSpPr txBox="1"/>
          <p:nvPr>
            <p:ph idx="2" type="body"/>
          </p:nvPr>
        </p:nvSpPr>
        <p:spPr>
          <a:xfrm>
            <a:off x="685801" y="4343400"/>
            <a:ext cx="10131300" cy="1447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100000"/>
              </a:lnSpc>
              <a:spcBef>
                <a:spcPts val="1000"/>
              </a:spcBef>
              <a:spcAft>
                <a:spcPts val="0"/>
              </a:spcAft>
              <a:buClr>
                <a:schemeClr val="lt1"/>
              </a:buClr>
              <a:buSzPts val="16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lnSpc>
                <a:spcPct val="100000"/>
              </a:lnSpc>
              <a:spcBef>
                <a:spcPts val="1000"/>
              </a:spcBef>
              <a:spcAft>
                <a:spcPts val="0"/>
              </a:spcAft>
              <a:buClr>
                <a:schemeClr val="lt1"/>
              </a:buClr>
              <a:buSzPts val="14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lnSpc>
                <a:spcPct val="100000"/>
              </a:lnSpc>
              <a:spcBef>
                <a:spcPts val="1000"/>
              </a:spcBef>
              <a:spcAft>
                <a:spcPts val="0"/>
              </a:spcAft>
              <a:buClr>
                <a:schemeClr val="lt1"/>
              </a:buClr>
              <a:buSzPts val="12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lnSpc>
                <a:spcPct val="100000"/>
              </a:lnSpc>
              <a:spcBef>
                <a:spcPts val="1000"/>
              </a:spcBef>
              <a:spcAft>
                <a:spcPts val="1000"/>
              </a:spcAft>
              <a:buClr>
                <a:schemeClr val="lt1"/>
              </a:buClr>
              <a:buSzPts val="1200"/>
              <a:buFont typeface="Arial"/>
              <a:buNone/>
              <a:defRPr b="0" i="0" sz="1400" u="none" cap="none" strike="noStrike">
                <a:solidFill>
                  <a:schemeClr val="lt1"/>
                </a:solidFill>
                <a:latin typeface="Calibri"/>
                <a:ea typeface="Calibri"/>
                <a:cs typeface="Calibri"/>
                <a:sym typeface="Calibri"/>
              </a:defRPr>
            </a:lvl9pPr>
          </a:lstStyle>
          <a:p/>
        </p:txBody>
      </p:sp>
      <p:sp>
        <p:nvSpPr>
          <p:cNvPr id="506" name="Google Shape;506;p47"/>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07" name="Google Shape;507;p47"/>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08" name="Google Shape;508;p47"/>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09" name="Shape 509"/>
        <p:cNvGrpSpPr/>
        <p:nvPr/>
      </p:nvGrpSpPr>
      <p:grpSpPr>
        <a:xfrm>
          <a:off x="0" y="0"/>
          <a:ext cx="0" cy="0"/>
          <a:chOff x="0" y="0"/>
          <a:chExt cx="0" cy="0"/>
        </a:xfrm>
      </p:grpSpPr>
      <p:pic>
        <p:nvPicPr>
          <p:cNvPr descr="Celestia-R1---OverlayContentHD.png" id="510" name="Google Shape;510;p48"/>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511" name="Google Shape;511;p48"/>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512" name="Google Shape;512;p48"/>
          <p:cNvSpPr txBox="1"/>
          <p:nvPr>
            <p:ph idx="1" type="body"/>
          </p:nvPr>
        </p:nvSpPr>
        <p:spPr>
          <a:xfrm rot="5400000">
            <a:off x="3926975" y="-1098982"/>
            <a:ext cx="3649200" cy="10131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513" name="Google Shape;513;p48"/>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14" name="Google Shape;514;p48"/>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15" name="Google Shape;515;p48"/>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16" name="Shape 516"/>
        <p:cNvGrpSpPr/>
        <p:nvPr/>
      </p:nvGrpSpPr>
      <p:grpSpPr>
        <a:xfrm>
          <a:off x="0" y="0"/>
          <a:ext cx="0" cy="0"/>
          <a:chOff x="0" y="0"/>
          <a:chExt cx="0" cy="0"/>
        </a:xfrm>
      </p:grpSpPr>
      <p:pic>
        <p:nvPicPr>
          <p:cNvPr descr="Celestia-R1---OverlayContentHD.png" id="517" name="Google Shape;517;p49"/>
          <p:cNvPicPr preferRelativeResize="0"/>
          <p:nvPr/>
        </p:nvPicPr>
        <p:blipFill rotWithShape="1">
          <a:blip r:embed="rId2">
            <a:alphaModFix/>
          </a:blip>
          <a:srcRect b="0" l="0" r="0" t="0"/>
          <a:stretch/>
        </p:blipFill>
        <p:spPr>
          <a:xfrm>
            <a:off x="1" y="0"/>
            <a:ext cx="12091190" cy="6849344"/>
          </a:xfrm>
          <a:prstGeom prst="rect">
            <a:avLst/>
          </a:prstGeom>
          <a:noFill/>
          <a:ln>
            <a:noFill/>
          </a:ln>
        </p:spPr>
      </p:pic>
      <p:sp>
        <p:nvSpPr>
          <p:cNvPr id="518" name="Google Shape;518;p49"/>
          <p:cNvSpPr txBox="1"/>
          <p:nvPr>
            <p:ph type="title"/>
          </p:nvPr>
        </p:nvSpPr>
        <p:spPr>
          <a:xfrm rot="5400000">
            <a:off x="7147177" y="2121150"/>
            <a:ext cx="5181600" cy="21585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519" name="Google Shape;519;p49"/>
          <p:cNvSpPr txBox="1"/>
          <p:nvPr>
            <p:ph idx="1" type="body"/>
          </p:nvPr>
        </p:nvSpPr>
        <p:spPr>
          <a:xfrm rot="5400000">
            <a:off x="2011065" y="-715650"/>
            <a:ext cx="5181600" cy="78321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520" name="Google Shape;520;p49"/>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21" name="Google Shape;521;p49"/>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522" name="Google Shape;522;p49"/>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23" name="Shape 523"/>
        <p:cNvGrpSpPr/>
        <p:nvPr/>
      </p:nvGrpSpPr>
      <p:grpSpPr>
        <a:xfrm>
          <a:off x="0" y="0"/>
          <a:ext cx="0" cy="0"/>
          <a:chOff x="0" y="0"/>
          <a:chExt cx="0" cy="0"/>
        </a:xfrm>
      </p:grpSpPr>
      <p:cxnSp>
        <p:nvCxnSpPr>
          <p:cNvPr id="524" name="Google Shape;524;p50"/>
          <p:cNvCxnSpPr/>
          <p:nvPr/>
        </p:nvCxnSpPr>
        <p:spPr>
          <a:xfrm>
            <a:off x="656751" y="1680375"/>
            <a:ext cx="566400" cy="0"/>
          </a:xfrm>
          <a:prstGeom prst="straightConnector1">
            <a:avLst/>
          </a:prstGeom>
          <a:noFill/>
          <a:ln cap="flat" cmpd="sng" w="38100">
            <a:solidFill>
              <a:schemeClr val="accent4"/>
            </a:solidFill>
            <a:prstDash val="solid"/>
            <a:round/>
            <a:headEnd len="sm" w="sm" type="none"/>
            <a:tailEnd len="sm" w="sm" type="none"/>
          </a:ln>
        </p:spPr>
      </p:cxnSp>
      <p:sp>
        <p:nvSpPr>
          <p:cNvPr id="525" name="Google Shape;525;p50"/>
          <p:cNvSpPr txBox="1"/>
          <p:nvPr>
            <p:ph type="title"/>
          </p:nvPr>
        </p:nvSpPr>
        <p:spPr>
          <a:xfrm>
            <a:off x="517200" y="610701"/>
            <a:ext cx="11157600" cy="914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1400"/>
              <a:buFont typeface="Roboto Slab"/>
              <a:buNone/>
              <a:defRPr b="0" i="0" sz="4000" u="none" cap="none" strike="noStrike">
                <a:solidFill>
                  <a:schemeClr val="dk1"/>
                </a:solidFill>
                <a:latin typeface="Roboto Slab"/>
                <a:ea typeface="Roboto Slab"/>
                <a:cs typeface="Roboto Slab"/>
                <a:sym typeface="Roboto Slab"/>
              </a:defRPr>
            </a:lvl9pPr>
          </a:lstStyle>
          <a:p/>
        </p:txBody>
      </p:sp>
      <p:sp>
        <p:nvSpPr>
          <p:cNvPr id="526" name="Google Shape;526;p50"/>
          <p:cNvSpPr txBox="1"/>
          <p:nvPr>
            <p:ph idx="1" type="body"/>
          </p:nvPr>
        </p:nvSpPr>
        <p:spPr>
          <a:xfrm>
            <a:off x="517200" y="1986433"/>
            <a:ext cx="11157600" cy="410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1"/>
              </a:buClr>
              <a:buSzPts val="1800"/>
              <a:buFont typeface="Cambria"/>
              <a:buNone/>
              <a:defRPr b="0" i="0" sz="2400" u="none" cap="none" strike="noStrike">
                <a:solidFill>
                  <a:schemeClr val="dk1"/>
                </a:solidFill>
                <a:latin typeface="Cambria"/>
                <a:ea typeface="Cambria"/>
                <a:cs typeface="Cambria"/>
                <a:sym typeface="Cambria"/>
              </a:defRPr>
            </a:lvl1pPr>
            <a:lvl2pPr indent="-228600" lvl="1" marL="914400" marR="0" rtl="0" algn="l">
              <a:lnSpc>
                <a:spcPct val="115000"/>
              </a:lnSpc>
              <a:spcBef>
                <a:spcPts val="2133"/>
              </a:spcBef>
              <a:spcAft>
                <a:spcPts val="0"/>
              </a:spcAft>
              <a:buClr>
                <a:schemeClr val="dk1"/>
              </a:buClr>
              <a:buSzPts val="1600"/>
              <a:buFont typeface="Cambria"/>
              <a:buNone/>
              <a:defRPr b="0" i="0" sz="2267" u="none" cap="none" strike="noStrike">
                <a:solidFill>
                  <a:schemeClr val="dk1"/>
                </a:solidFill>
                <a:latin typeface="Cambria"/>
                <a:ea typeface="Cambria"/>
                <a:cs typeface="Cambria"/>
                <a:sym typeface="Cambria"/>
              </a:defRPr>
            </a:lvl2pPr>
            <a:lvl3pPr indent="-228600" lvl="2" marL="1371600" marR="0" rtl="0" algn="l">
              <a:lnSpc>
                <a:spcPct val="115000"/>
              </a:lnSpc>
              <a:spcBef>
                <a:spcPts val="2133"/>
              </a:spcBef>
              <a:spcAft>
                <a:spcPts val="0"/>
              </a:spcAft>
              <a:buClr>
                <a:schemeClr val="dk1"/>
              </a:buClr>
              <a:buSzPts val="1400"/>
              <a:buFont typeface="Cambria"/>
              <a:buNone/>
              <a:defRPr b="0" i="0" sz="2133" u="none" cap="none" strike="noStrike">
                <a:solidFill>
                  <a:schemeClr val="dk1"/>
                </a:solidFill>
                <a:latin typeface="Cambria"/>
                <a:ea typeface="Cambria"/>
                <a:cs typeface="Cambria"/>
                <a:sym typeface="Cambria"/>
              </a:defRPr>
            </a:lvl3pPr>
            <a:lvl4pPr indent="-228600" lvl="3" marL="1828800" marR="0" rtl="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4pPr>
            <a:lvl5pPr indent="-228600" lvl="4" marL="2286000" marR="0" rtl="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5pPr>
            <a:lvl6pPr indent="-228600" lvl="5" marL="2743200" marR="0" rtl="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6pPr>
            <a:lvl7pPr indent="-228600" lvl="6" marL="3200400" marR="0" rtl="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7pPr>
            <a:lvl8pPr indent="-228600" lvl="7" marL="3657600" marR="0" rtl="0" algn="l">
              <a:lnSpc>
                <a:spcPct val="115000"/>
              </a:lnSpc>
              <a:spcBef>
                <a:spcPts val="2133"/>
              </a:spcBef>
              <a:spcAft>
                <a:spcPts val="0"/>
              </a:spcAft>
              <a:buClr>
                <a:schemeClr val="dk1"/>
              </a:buClr>
              <a:buSzPts val="1200"/>
              <a:buFont typeface="Cambria"/>
              <a:buNone/>
              <a:defRPr b="0" i="0" sz="2400" u="none" cap="none" strike="noStrike">
                <a:solidFill>
                  <a:schemeClr val="dk1"/>
                </a:solidFill>
                <a:latin typeface="Cambria"/>
                <a:ea typeface="Cambria"/>
                <a:cs typeface="Cambria"/>
                <a:sym typeface="Cambria"/>
              </a:defRPr>
            </a:lvl8pPr>
            <a:lvl9pPr indent="-228600" lvl="8" marL="4114800" marR="0" rtl="0" algn="l">
              <a:lnSpc>
                <a:spcPct val="115000"/>
              </a:lnSpc>
              <a:spcBef>
                <a:spcPts val="2133"/>
              </a:spcBef>
              <a:spcAft>
                <a:spcPts val="2133"/>
              </a:spcAft>
              <a:buClr>
                <a:schemeClr val="dk1"/>
              </a:buClr>
              <a:buSzPts val="1200"/>
              <a:buFont typeface="Cambria"/>
              <a:buNone/>
              <a:defRPr b="0" i="0" sz="2400" u="none" cap="none" strike="noStrike">
                <a:solidFill>
                  <a:schemeClr val="dk1"/>
                </a:solidFill>
                <a:latin typeface="Cambria"/>
                <a:ea typeface="Cambria"/>
                <a:cs typeface="Cambria"/>
                <a:sym typeface="Cambria"/>
              </a:defRPr>
            </a:lvl9pPr>
          </a:lstStyle>
          <a:p/>
        </p:txBody>
      </p:sp>
      <p:sp>
        <p:nvSpPr>
          <p:cNvPr id="527" name="Google Shape;527;p50"/>
          <p:cNvSpPr txBox="1"/>
          <p:nvPr>
            <p:ph idx="12" type="sldNum"/>
          </p:nvPr>
        </p:nvSpPr>
        <p:spPr>
          <a:xfrm>
            <a:off x="11296611"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67"/>
              <a:buFont typeface="Arial"/>
              <a:buNone/>
              <a:defRPr b="0" i="0" sz="1867"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grpSp>
        <p:nvGrpSpPr>
          <p:cNvPr id="61" name="Google Shape;61;p6"/>
          <p:cNvGrpSpPr/>
          <p:nvPr/>
        </p:nvGrpSpPr>
        <p:grpSpPr>
          <a:xfrm>
            <a:off x="0" y="507989"/>
            <a:ext cx="1383765" cy="1355017"/>
            <a:chOff x="0" y="381001"/>
            <a:chExt cx="1037850" cy="1016288"/>
          </a:xfrm>
        </p:grpSpPr>
        <p:sp>
          <p:nvSpPr>
            <p:cNvPr id="62" name="Google Shape;62;p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6"/>
          <p:cNvSpPr txBox="1"/>
          <p:nvPr>
            <p:ph type="title"/>
          </p:nvPr>
        </p:nvSpPr>
        <p:spPr>
          <a:xfrm>
            <a:off x="1730000" y="525000"/>
            <a:ext cx="9385200" cy="121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9pPr>
          </a:lstStyle>
          <a:p/>
        </p:txBody>
      </p:sp>
      <p:sp>
        <p:nvSpPr>
          <p:cNvPr id="65" name="Google Shape;65;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66" name="Shape 66"/>
        <p:cNvGrpSpPr/>
        <p:nvPr/>
      </p:nvGrpSpPr>
      <p:grpSpPr>
        <a:xfrm>
          <a:off x="0" y="0"/>
          <a:ext cx="0" cy="0"/>
          <a:chOff x="0" y="0"/>
          <a:chExt cx="0" cy="0"/>
        </a:xfrm>
      </p:grpSpPr>
      <p:grpSp>
        <p:nvGrpSpPr>
          <p:cNvPr id="67" name="Google Shape;67;p7"/>
          <p:cNvGrpSpPr/>
          <p:nvPr/>
        </p:nvGrpSpPr>
        <p:grpSpPr>
          <a:xfrm>
            <a:off x="0" y="507989"/>
            <a:ext cx="1383765" cy="1355017"/>
            <a:chOff x="0" y="381001"/>
            <a:chExt cx="1037850" cy="1016288"/>
          </a:xfrm>
        </p:grpSpPr>
        <p:sp>
          <p:nvSpPr>
            <p:cNvPr id="68" name="Google Shape;68;p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7"/>
          <p:cNvSpPr txBox="1"/>
          <p:nvPr>
            <p:ph type="title"/>
          </p:nvPr>
        </p:nvSpPr>
        <p:spPr>
          <a:xfrm>
            <a:off x="1730000" y="525000"/>
            <a:ext cx="5065200" cy="1990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9pPr>
          </a:lstStyle>
          <a:p/>
        </p:txBody>
      </p:sp>
      <p:sp>
        <p:nvSpPr>
          <p:cNvPr id="71" name="Google Shape;71;p7"/>
          <p:cNvSpPr txBox="1"/>
          <p:nvPr>
            <p:ph idx="1" type="body"/>
          </p:nvPr>
        </p:nvSpPr>
        <p:spPr>
          <a:xfrm>
            <a:off x="1730000" y="2630067"/>
            <a:ext cx="5065200" cy="32211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72" name="Google Shape;72;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73" name="Shape 73"/>
        <p:cNvGrpSpPr/>
        <p:nvPr/>
      </p:nvGrpSpPr>
      <p:grpSpPr>
        <a:xfrm>
          <a:off x="0" y="0"/>
          <a:ext cx="0" cy="0"/>
          <a:chOff x="0" y="0"/>
          <a:chExt cx="0" cy="0"/>
        </a:xfrm>
      </p:grpSpPr>
      <p:grpSp>
        <p:nvGrpSpPr>
          <p:cNvPr id="74" name="Google Shape;74;p8"/>
          <p:cNvGrpSpPr/>
          <p:nvPr/>
        </p:nvGrpSpPr>
        <p:grpSpPr>
          <a:xfrm>
            <a:off x="5875053" y="0"/>
            <a:ext cx="6316642" cy="6857829"/>
            <a:chOff x="4406400" y="0"/>
            <a:chExt cx="4737600" cy="5143500"/>
          </a:xfrm>
        </p:grpSpPr>
        <p:sp>
          <p:nvSpPr>
            <p:cNvPr id="75" name="Google Shape;75;p8"/>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8"/>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8"/>
          <p:cNvSpPr txBox="1"/>
          <p:nvPr>
            <p:ph type="title"/>
          </p:nvPr>
        </p:nvSpPr>
        <p:spPr>
          <a:xfrm>
            <a:off x="1098467" y="1155700"/>
            <a:ext cx="6116100" cy="4694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9pPr>
          </a:lstStyle>
          <a:p/>
        </p:txBody>
      </p:sp>
      <p:sp>
        <p:nvSpPr>
          <p:cNvPr id="94" name="Google Shape;94;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95" name="Shape 95"/>
        <p:cNvGrpSpPr/>
        <p:nvPr/>
      </p:nvGrpSpPr>
      <p:grpSpPr>
        <a:xfrm>
          <a:off x="0" y="0"/>
          <a:ext cx="0" cy="0"/>
          <a:chOff x="0" y="0"/>
          <a:chExt cx="0" cy="0"/>
        </a:xfrm>
      </p:grpSpPr>
      <p:grpSp>
        <p:nvGrpSpPr>
          <p:cNvPr id="96" name="Google Shape;96;p9"/>
          <p:cNvGrpSpPr/>
          <p:nvPr/>
        </p:nvGrpSpPr>
        <p:grpSpPr>
          <a:xfrm>
            <a:off x="0" y="507989"/>
            <a:ext cx="1383765" cy="1355017"/>
            <a:chOff x="0" y="381001"/>
            <a:chExt cx="1037850" cy="1016288"/>
          </a:xfrm>
        </p:grpSpPr>
        <p:sp>
          <p:nvSpPr>
            <p:cNvPr id="97" name="Google Shape;97;p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9"/>
          <p:cNvSpPr txBox="1"/>
          <p:nvPr>
            <p:ph type="title"/>
          </p:nvPr>
        </p:nvSpPr>
        <p:spPr>
          <a:xfrm>
            <a:off x="1730000" y="2211100"/>
            <a:ext cx="4048500" cy="2335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200"/>
              <a:buFont typeface="Montserrat"/>
              <a:buNone/>
              <a:defRPr b="0" i="0" sz="3200" u="none" cap="none" strike="noStrike">
                <a:solidFill>
                  <a:schemeClr val="lt1"/>
                </a:solidFill>
                <a:latin typeface="Montserrat"/>
                <a:ea typeface="Montserrat"/>
                <a:cs typeface="Montserrat"/>
                <a:sym typeface="Montserrat"/>
              </a:defRPr>
            </a:lvl9pPr>
          </a:lstStyle>
          <a:p/>
        </p:txBody>
      </p:sp>
      <p:sp>
        <p:nvSpPr>
          <p:cNvPr id="100" name="Google Shape;100;p9"/>
          <p:cNvSpPr txBox="1"/>
          <p:nvPr>
            <p:ph idx="1" type="subTitle"/>
          </p:nvPr>
        </p:nvSpPr>
        <p:spPr>
          <a:xfrm>
            <a:off x="1730000" y="4717333"/>
            <a:ext cx="4048500" cy="674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9pPr>
          </a:lstStyle>
          <a:p/>
        </p:txBody>
      </p:sp>
      <p:sp>
        <p:nvSpPr>
          <p:cNvPr id="101" name="Google Shape;101;p9"/>
          <p:cNvSpPr txBox="1"/>
          <p:nvPr>
            <p:ph idx="2" type="body"/>
          </p:nvPr>
        </p:nvSpPr>
        <p:spPr>
          <a:xfrm>
            <a:off x="6197600" y="2262133"/>
            <a:ext cx="4902300" cy="31299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102" name="Google Shape;102;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03" name="Shape 103"/>
        <p:cNvGrpSpPr/>
        <p:nvPr/>
      </p:nvGrpSpPr>
      <p:grpSpPr>
        <a:xfrm>
          <a:off x="0" y="0"/>
          <a:ext cx="0" cy="0"/>
          <a:chOff x="0" y="0"/>
          <a:chExt cx="0" cy="0"/>
        </a:xfrm>
      </p:grpSpPr>
      <p:grpSp>
        <p:nvGrpSpPr>
          <p:cNvPr id="104" name="Google Shape;104;p10"/>
          <p:cNvGrpSpPr/>
          <p:nvPr/>
        </p:nvGrpSpPr>
        <p:grpSpPr>
          <a:xfrm>
            <a:off x="0" y="5504636"/>
            <a:ext cx="931877" cy="912853"/>
            <a:chOff x="0" y="3785672"/>
            <a:chExt cx="698925" cy="684657"/>
          </a:xfrm>
        </p:grpSpPr>
        <p:sp>
          <p:nvSpPr>
            <p:cNvPr id="105" name="Google Shape;105;p10"/>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0"/>
          <p:cNvSpPr txBox="1"/>
          <p:nvPr>
            <p:ph idx="1" type="body"/>
          </p:nvPr>
        </p:nvSpPr>
        <p:spPr>
          <a:xfrm>
            <a:off x="1083633" y="5740500"/>
            <a:ext cx="9248100" cy="6984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700"/>
              <a:buFont typeface="Lato"/>
              <a:buNone/>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108" name="Google Shape;108;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5.jp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slideLayout" Target="../slideLayouts/slideLayout47.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lstStyle>
            <a:lvl1pPr indent="-336550" lvl="0" marL="457200" marR="0" rtl="0" algn="l">
              <a:lnSpc>
                <a:spcPct val="115000"/>
              </a:lnSpc>
              <a:spcBef>
                <a:spcPts val="0"/>
              </a:spcBef>
              <a:spcAft>
                <a:spcPts val="0"/>
              </a:spcAft>
              <a:buClr>
                <a:schemeClr val="lt1"/>
              </a:buClr>
              <a:buSzPts val="1700"/>
              <a:buFont typeface="Lato"/>
              <a:buChar char="●"/>
              <a:defRPr b="0" i="0" sz="1700" u="none" cap="none" strike="noStrike">
                <a:solidFill>
                  <a:schemeClr val="lt1"/>
                </a:solidFill>
                <a:latin typeface="Lato"/>
                <a:ea typeface="Lato"/>
                <a:cs typeface="Lato"/>
                <a:sym typeface="Lato"/>
              </a:defRPr>
            </a:lvl1pPr>
            <a:lvl2pPr indent="-323850" lvl="1" marL="914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2pPr>
            <a:lvl3pPr indent="-323850" lvl="2" marL="1371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3pPr>
            <a:lvl4pPr indent="-323850" lvl="3" marL="18288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4pPr>
            <a:lvl5pPr indent="-323850" lvl="4" marL="22860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5pPr>
            <a:lvl6pPr indent="-323850" lvl="5" marL="27432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6pPr>
            <a:lvl7pPr indent="-323850" lvl="6" marL="32004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7pPr>
            <a:lvl8pPr indent="-323850" lvl="7" marL="3657600" marR="0" rtl="0" algn="l">
              <a:lnSpc>
                <a:spcPct val="115000"/>
              </a:lnSpc>
              <a:spcBef>
                <a:spcPts val="2100"/>
              </a:spcBef>
              <a:spcAft>
                <a:spcPts val="0"/>
              </a:spcAft>
              <a:buClr>
                <a:schemeClr val="lt1"/>
              </a:buClr>
              <a:buSzPts val="1500"/>
              <a:buFont typeface="Lato"/>
              <a:buChar char="○"/>
              <a:defRPr b="0" i="0" sz="1500" u="none" cap="none" strike="noStrike">
                <a:solidFill>
                  <a:schemeClr val="lt1"/>
                </a:solidFill>
                <a:latin typeface="Lato"/>
                <a:ea typeface="Lato"/>
                <a:cs typeface="Lato"/>
                <a:sym typeface="Lato"/>
              </a:defRPr>
            </a:lvl8pPr>
            <a:lvl9pPr indent="-323850" lvl="8" marL="4114800" marR="0" rtl="0" algn="l">
              <a:lnSpc>
                <a:spcPct val="115000"/>
              </a:lnSpc>
              <a:spcBef>
                <a:spcPts val="2100"/>
              </a:spcBef>
              <a:spcAft>
                <a:spcPts val="2100"/>
              </a:spcAft>
              <a:buClr>
                <a:schemeClr val="lt1"/>
              </a:buClr>
              <a:buSzPts val="1500"/>
              <a:buFont typeface="Lato"/>
              <a:buChar char="■"/>
              <a:defRPr b="0" i="0" sz="1500" u="none" cap="none" strike="noStrike">
                <a:solidFill>
                  <a:schemeClr val="lt1"/>
                </a:solidFill>
                <a:latin typeface="Lato"/>
                <a:ea typeface="Lato"/>
                <a:cs typeface="Lato"/>
                <a:sym typeface="Lato"/>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chemeClr val="lt1"/>
              </a:buClr>
              <a:buSzPts val="1300"/>
              <a:buFont typeface="Lato"/>
              <a:buNone/>
              <a:defRPr b="0" i="0" sz="1300" u="none" cap="none" strike="noStrike">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grpSp>
        <p:nvGrpSpPr>
          <p:cNvPr id="142" name="Google Shape;142;p14"/>
          <p:cNvGrpSpPr/>
          <p:nvPr/>
        </p:nvGrpSpPr>
        <p:grpSpPr>
          <a:xfrm>
            <a:off x="0" y="-2373"/>
            <a:ext cx="12192000" cy="6867027"/>
            <a:chOff x="0" y="-2373"/>
            <a:chExt cx="12192000" cy="6867027"/>
          </a:xfrm>
        </p:grpSpPr>
        <p:sp>
          <p:nvSpPr>
            <p:cNvPr id="143" name="Google Shape;143;p14"/>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3220" y="2667000"/>
              <a:ext cx="4191000" cy="4191000"/>
            </a:xfrm>
            <a:prstGeom prst="ellipse">
              <a:avLst/>
            </a:prstGeom>
            <a:gradFill>
              <a:gsLst>
                <a:gs pos="0">
                  <a:srgbClr val="FFFFFF">
                    <a:alpha val="9803"/>
                  </a:srgbClr>
                </a:gs>
                <a:gs pos="36000">
                  <a:srgbClr val="FFFFFF">
                    <a:alpha val="8627"/>
                  </a:srgbClr>
                </a:gs>
                <a:gs pos="7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p:nvPr/>
          </p:nvSpPr>
          <p:spPr>
            <a:xfrm>
              <a:off x="1750" y="2895600"/>
              <a:ext cx="2362200" cy="2362200"/>
            </a:xfrm>
            <a:prstGeom prst="ellipse">
              <a:avLst/>
            </a:prstGeom>
            <a:gradFill>
              <a:gsLst>
                <a:gs pos="0">
                  <a:srgbClr val="FFFFFF">
                    <a:alpha val="6666"/>
                  </a:srgbClr>
                </a:gs>
                <a:gs pos="36000">
                  <a:srgbClr val="FFFFFF">
                    <a:alpha val="6666"/>
                  </a:srgbClr>
                </a:gs>
                <a:gs pos="72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4"/>
            <p:cNvSpPr/>
            <p:nvPr/>
          </p:nvSpPr>
          <p:spPr>
            <a:xfrm>
              <a:off x="8609012" y="1676400"/>
              <a:ext cx="2819400" cy="2819400"/>
            </a:xfrm>
            <a:prstGeom prst="ellipse">
              <a:avLst/>
            </a:prstGeom>
            <a:gradFill>
              <a:gsLst>
                <a:gs pos="0">
                  <a:srgbClr val="FFFFFF">
                    <a:alpha val="5490"/>
                  </a:srgbClr>
                </a:gs>
                <a:gs pos="36000">
                  <a:srgbClr val="FFFFFF">
                    <a:alpha val="4705"/>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4"/>
            <p:cNvSpPr/>
            <p:nvPr/>
          </p:nvSpPr>
          <p:spPr>
            <a:xfrm>
              <a:off x="7999412" y="-2373"/>
              <a:ext cx="1600200" cy="1600200"/>
            </a:xfrm>
            <a:prstGeom prst="ellipse">
              <a:avLst/>
            </a:prstGeom>
            <a:gradFill>
              <a:gsLst>
                <a:gs pos="0">
                  <a:srgbClr val="FFFFFF">
                    <a:alpha val="12549"/>
                  </a:srgbClr>
                </a:gs>
                <a:gs pos="36000">
                  <a:srgbClr val="FFFFFF">
                    <a:alpha val="5490"/>
                  </a:srgbClr>
                </a:gs>
                <a:gs pos="7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4"/>
            <p:cNvSpPr/>
            <p:nvPr/>
          </p:nvSpPr>
          <p:spPr>
            <a:xfrm>
              <a:off x="8609012" y="5874054"/>
              <a:ext cx="990600" cy="990600"/>
            </a:xfrm>
            <a:prstGeom prst="ellipse">
              <a:avLst/>
            </a:prstGeom>
            <a:gradFill>
              <a:gsLst>
                <a:gs pos="0">
                  <a:srgbClr val="FFFFFF">
                    <a:alpha val="12549"/>
                  </a:srgbClr>
                </a:gs>
                <a:gs pos="36000">
                  <a:srgbClr val="FFFFFF">
                    <a:alpha val="5490"/>
                  </a:srgbClr>
                </a:gs>
                <a:gs pos="6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4"/>
            <p:cNvSpPr/>
            <p:nvPr/>
          </p:nvSpPr>
          <p:spPr>
            <a:xfrm rot="-589932">
              <a:off x="8490951" y="17975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4"/>
            <p:cNvSpPr/>
            <p:nvPr/>
          </p:nvSpPr>
          <p:spPr>
            <a:xfrm>
              <a:off x="459506" y="1866405"/>
              <a:ext cx="11277600" cy="4533900"/>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51" name="Google Shape;151;p14"/>
            <p:cNvSpPr/>
            <p:nvPr/>
          </p:nvSpPr>
          <p:spPr>
            <a:xfrm>
              <a:off x="0" y="1587"/>
              <a:ext cx="12192000" cy="6856413"/>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2" name="Google Shape;152;p14"/>
          <p:cNvSpPr txBox="1"/>
          <p:nvPr>
            <p:ph type="title"/>
          </p:nvPr>
        </p:nvSpPr>
        <p:spPr>
          <a:xfrm>
            <a:off x="1154953" y="973668"/>
            <a:ext cx="8761413" cy="70696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53" name="Google Shape;153;p14"/>
          <p:cNvSpPr txBox="1"/>
          <p:nvPr>
            <p:ph idx="1" type="body"/>
          </p:nvPr>
        </p:nvSpPr>
        <p:spPr>
          <a:xfrm>
            <a:off x="1154955" y="2603500"/>
            <a:ext cx="8761412" cy="3416300"/>
          </a:xfrm>
          <a:prstGeom prst="rect">
            <a:avLst/>
          </a:prstGeom>
          <a:noFill/>
          <a:ln>
            <a:noFill/>
          </a:ln>
        </p:spPr>
        <p:txBody>
          <a:bodyPr anchorCtr="0" anchor="t" bIns="91425" lIns="91425" spcFirstLastPara="1" rIns="91425" wrap="square" tIns="91425"/>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54" name="Google Shape;154;p14"/>
          <p:cNvSpPr txBox="1"/>
          <p:nvPr>
            <p:ph idx="10" type="dt"/>
          </p:nvPr>
        </p:nvSpPr>
        <p:spPr>
          <a:xfrm>
            <a:off x="10650938" y="6394061"/>
            <a:ext cx="990599" cy="304799"/>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55" name="Google Shape;155;p14"/>
          <p:cNvSpPr txBox="1"/>
          <p:nvPr>
            <p:ph idx="11" type="ftr"/>
          </p:nvPr>
        </p:nvSpPr>
        <p:spPr>
          <a:xfrm>
            <a:off x="528358" y="6391838"/>
            <a:ext cx="3859795" cy="304801"/>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14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4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156" name="Google Shape;156;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id="158" name="Google Shape;158;p14"/>
          <p:cNvPicPr preferRelativeResize="0"/>
          <p:nvPr/>
        </p:nvPicPr>
        <p:blipFill rotWithShape="1">
          <a:blip r:embed="rId2">
            <a:alphaModFix/>
          </a:blip>
          <a:srcRect b="0" l="0" r="0" t="0"/>
          <a:stretch/>
        </p:blipFill>
        <p:spPr>
          <a:xfrm>
            <a:off x="10136948" y="6223767"/>
            <a:ext cx="1971107" cy="64941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387" name="Shape 387"/>
        <p:cNvGrpSpPr/>
        <p:nvPr/>
      </p:nvGrpSpPr>
      <p:grpSpPr>
        <a:xfrm>
          <a:off x="0" y="0"/>
          <a:ext cx="0" cy="0"/>
          <a:chOff x="0" y="0"/>
          <a:chExt cx="0" cy="0"/>
        </a:xfrm>
      </p:grpSpPr>
      <p:sp>
        <p:nvSpPr>
          <p:cNvPr id="388" name="Google Shape;388;p32"/>
          <p:cNvSpPr txBox="1"/>
          <p:nvPr>
            <p:ph type="title"/>
          </p:nvPr>
        </p:nvSpPr>
        <p:spPr>
          <a:xfrm>
            <a:off x="685801" y="609600"/>
            <a:ext cx="10131300" cy="145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389" name="Google Shape;389;p32"/>
          <p:cNvSpPr txBox="1"/>
          <p:nvPr>
            <p:ph idx="1" type="body"/>
          </p:nvPr>
        </p:nvSpPr>
        <p:spPr>
          <a:xfrm>
            <a:off x="685801" y="2142067"/>
            <a:ext cx="10131300" cy="3649200"/>
          </a:xfrm>
          <a:prstGeom prst="rect">
            <a:avLst/>
          </a:prstGeom>
          <a:noFill/>
          <a:ln>
            <a:noFill/>
          </a:ln>
        </p:spPr>
        <p:txBody>
          <a:bodyPr anchorCtr="0" anchor="ctr" bIns="91425" lIns="91425" spcFirstLastPara="1" rIns="91425" wrap="square" tIns="91425"/>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390" name="Google Shape;390;p32"/>
          <p:cNvSpPr txBox="1"/>
          <p:nvPr>
            <p:ph idx="10" type="dt"/>
          </p:nvPr>
        </p:nvSpPr>
        <p:spPr>
          <a:xfrm>
            <a:off x="8589660" y="5870575"/>
            <a:ext cx="1600200" cy="3777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391" name="Google Shape;391;p32"/>
          <p:cNvSpPr txBox="1"/>
          <p:nvPr>
            <p:ph idx="11" type="ftr"/>
          </p:nvPr>
        </p:nvSpPr>
        <p:spPr>
          <a:xfrm>
            <a:off x="685800" y="5870575"/>
            <a:ext cx="7827600" cy="377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400"/>
              <a:buFont typeface="Calibri"/>
              <a:buNone/>
              <a:defRPr b="0" i="0" sz="10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9pPr>
          </a:lstStyle>
          <a:p/>
        </p:txBody>
      </p:sp>
      <p:sp>
        <p:nvSpPr>
          <p:cNvPr id="392" name="Google Shape;392;p32"/>
          <p:cNvSpPr txBox="1"/>
          <p:nvPr>
            <p:ph idx="12" type="sldNum"/>
          </p:nvPr>
        </p:nvSpPr>
        <p:spPr>
          <a:xfrm>
            <a:off x="10266061" y="5870575"/>
            <a:ext cx="551100" cy="377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csx.codesmith.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1"/>
          <p:cNvSpPr txBox="1"/>
          <p:nvPr>
            <p:ph type="ctrTitle"/>
          </p:nvPr>
        </p:nvSpPr>
        <p:spPr>
          <a:xfrm>
            <a:off x="1154951" y="2099727"/>
            <a:ext cx="10090800" cy="2677500"/>
          </a:xfrm>
          <a:prstGeom prst="rect">
            <a:avLst/>
          </a:prstGeom>
          <a:noFill/>
          <a:ln>
            <a:noFill/>
          </a:ln>
        </p:spPr>
        <p:txBody>
          <a:bodyPr anchorCtr="0" anchor="b" bIns="45700" lIns="91400" spcFirstLastPara="1" rIns="91400" wrap="square" tIns="45700">
            <a:noAutofit/>
          </a:bodyPr>
          <a:lstStyle/>
          <a:p>
            <a:pPr indent="0" lvl="0" marL="0" marR="0" rtl="0" algn="l">
              <a:lnSpc>
                <a:spcPct val="100000"/>
              </a:lnSpc>
              <a:spcBef>
                <a:spcPts val="0"/>
              </a:spcBef>
              <a:spcAft>
                <a:spcPts val="0"/>
              </a:spcAft>
              <a:buClr>
                <a:schemeClr val="lt2"/>
              </a:buClr>
              <a:buSzPts val="5300"/>
              <a:buFont typeface="Calibri"/>
              <a:buNone/>
            </a:pPr>
            <a:r>
              <a:rPr b="0" i="0" lang="en-US" sz="6000" u="none" cap="none" strike="noStrike">
                <a:solidFill>
                  <a:schemeClr val="lt1"/>
                </a:solidFill>
                <a:latin typeface="Calibri"/>
                <a:ea typeface="Calibri"/>
                <a:cs typeface="Calibri"/>
                <a:sym typeface="Calibri"/>
              </a:rPr>
              <a:t>UNIT 1- PROGRAMMING FUNDAMENTALS	</a:t>
            </a:r>
            <a:endParaRPr b="0" i="0" sz="5300" u="none" cap="none" strike="noStrike">
              <a:solidFill>
                <a:schemeClr val="lt1"/>
              </a:solidFill>
              <a:latin typeface="Montserrat"/>
              <a:ea typeface="Montserrat"/>
              <a:cs typeface="Montserrat"/>
              <a:sym typeface="Montserrat"/>
            </a:endParaRPr>
          </a:p>
        </p:txBody>
      </p:sp>
      <p:sp>
        <p:nvSpPr>
          <p:cNvPr id="533" name="Google Shape;533;p51"/>
          <p:cNvSpPr txBox="1"/>
          <p:nvPr>
            <p:ph idx="1" type="subTitle"/>
          </p:nvPr>
        </p:nvSpPr>
        <p:spPr>
          <a:xfrm>
            <a:off x="1271252" y="4660033"/>
            <a:ext cx="7197600" cy="14055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FF9900"/>
              </a:buClr>
              <a:buSzPts val="1700"/>
              <a:buFont typeface="Arial"/>
              <a:buNone/>
            </a:pPr>
            <a:r>
              <a:rPr b="0" i="0" lang="en-US" sz="1800" u="none" cap="none" strike="noStrike">
                <a:solidFill>
                  <a:schemeClr val="lt1"/>
                </a:solidFill>
                <a:latin typeface="Century Gothic"/>
                <a:ea typeface="Century Gothic"/>
                <a:cs typeface="Century Gothic"/>
                <a:sym typeface="Century Gothic"/>
              </a:rPr>
              <a:t>UNIT 1.4: </a:t>
            </a:r>
            <a:r>
              <a:rPr b="0" i="0" lang="en-US" sz="1800" u="none" cap="none" strike="noStrike">
                <a:solidFill>
                  <a:srgbClr val="FF9900"/>
                </a:solidFill>
                <a:latin typeface="Century Gothic"/>
                <a:ea typeface="Century Gothic"/>
                <a:cs typeface="Century Gothic"/>
                <a:sym typeface="Century Gothic"/>
              </a:rPr>
              <a:t>LOOPS CONT: WHILE LOOP, WHAT IS A FUNCTION, HOW TO WRITE A FUNCTION IN JAVASCRIPT, FUNCTION CALLS, FUNCTION ARGUMENTS, FUNCTION PARAMETERS</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FF9900"/>
              </a:buClr>
              <a:buSzPts val="17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94CE67"/>
              </a:buClr>
              <a:buSzPts val="17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1000"/>
              </a:spcBef>
              <a:spcAft>
                <a:spcPts val="0"/>
              </a:spcAft>
              <a:buClr>
                <a:srgbClr val="FF9900"/>
              </a:buClr>
              <a:buSzPts val="17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534" name="Google Shape;534;p51"/>
          <p:cNvSpPr txBox="1"/>
          <p:nvPr>
            <p:ph idx="12" type="sldNum"/>
          </p:nvPr>
        </p:nvSpPr>
        <p:spPr>
          <a:xfrm>
            <a:off x="11296610" y="6217622"/>
            <a:ext cx="731700" cy="524700"/>
          </a:xfrm>
          <a:prstGeom prst="rect">
            <a:avLst/>
          </a:prstGeom>
          <a:noFill/>
          <a:ln>
            <a:noFill/>
          </a:ln>
        </p:spPr>
        <p:txBody>
          <a:bodyPr anchorCtr="0" anchor="b" bIns="45700" lIns="91400" spcFirstLastPara="1" rIns="91400" wrap="square" tIns="45700">
            <a:noAutofit/>
          </a:bodyPr>
          <a:lstStyle/>
          <a:p>
            <a:pPr indent="0" lvl="0" marL="0" marR="0" rtl="0" algn="l">
              <a:lnSpc>
                <a:spcPct val="100000"/>
              </a:lnSpc>
              <a:spcBef>
                <a:spcPts val="0"/>
              </a:spcBef>
              <a:spcAft>
                <a:spcPts val="0"/>
              </a:spcAft>
              <a:buClr>
                <a:srgbClr val="000000"/>
              </a:buClr>
              <a:buSzPts val="1300"/>
              <a:buFont typeface="Lato"/>
              <a:buNone/>
            </a:pPr>
            <a:fld id="{00000000-1234-1234-1234-123412341234}" type="slidenum">
              <a:rPr b="0" i="0" lang="en-US" sz="1300" u="none" cap="none" strike="noStrike">
                <a:solidFill>
                  <a:srgbClr val="000000"/>
                </a:solidFill>
                <a:latin typeface="Lato"/>
                <a:ea typeface="Lato"/>
                <a:cs typeface="Lato"/>
                <a:sym typeface="Lato"/>
              </a:rPr>
              <a:t>‹#›</a:t>
            </a:fld>
            <a:endParaRPr b="0" i="0" sz="13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60"/>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a:t>
            </a:r>
            <a:endParaRPr b="0" i="0" sz="3600" u="none" cap="none" strike="noStrike">
              <a:solidFill>
                <a:schemeClr val="lt2"/>
              </a:solidFill>
              <a:latin typeface="Century Gothic"/>
              <a:ea typeface="Century Gothic"/>
              <a:cs typeface="Century Gothic"/>
              <a:sym typeface="Century Gothic"/>
            </a:endParaRPr>
          </a:p>
        </p:txBody>
      </p:sp>
      <p:sp>
        <p:nvSpPr>
          <p:cNvPr id="602" name="Google Shape;602;p60"/>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console.log("Task: while loop. Print multiples of 3 as long as it's &lt; 35");</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FF0000"/>
                </a:solidFill>
                <a:latin typeface="Century Gothic"/>
                <a:ea typeface="Century Gothic"/>
                <a:cs typeface="Century Gothic"/>
                <a:sym typeface="Century Gothic"/>
              </a:rPr>
              <a:t>var</a:t>
            </a:r>
            <a:r>
              <a:rPr b="0" i="0" lang="en-US" sz="1800" u="none" cap="none" strike="noStrike">
                <a:solidFill>
                  <a:srgbClr val="3F3F3F"/>
                </a:solidFill>
                <a:latin typeface="Century Gothic"/>
                <a:ea typeface="Century Gothic"/>
                <a:cs typeface="Century Gothic"/>
                <a:sym typeface="Century Gothic"/>
              </a:rPr>
              <a:t> </a:t>
            </a:r>
            <a:r>
              <a:rPr b="0" i="0" lang="en-US" sz="1800" u="none" cap="none" strike="noStrike">
                <a:solidFill>
                  <a:srgbClr val="0000FF"/>
                </a:solidFill>
                <a:latin typeface="Century Gothic"/>
                <a:ea typeface="Century Gothic"/>
                <a:cs typeface="Century Gothic"/>
                <a:sym typeface="Century Gothic"/>
              </a:rPr>
              <a:t>i</a:t>
            </a:r>
            <a:r>
              <a:rPr b="0" i="0" lang="en-US" sz="1800" u="none" cap="none" strike="noStrike">
                <a:solidFill>
                  <a:srgbClr val="3F3F3F"/>
                </a:solidFill>
                <a:latin typeface="Century Gothic"/>
                <a:ea typeface="Century Gothic"/>
                <a:cs typeface="Century Gothic"/>
                <a:sym typeface="Century Gothic"/>
              </a:rPr>
              <a:t> = 1</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FF0000"/>
                </a:solidFill>
                <a:latin typeface="Century Gothic"/>
                <a:ea typeface="Century Gothic"/>
                <a:cs typeface="Century Gothic"/>
                <a:sym typeface="Century Gothic"/>
              </a:rPr>
              <a:t>while</a:t>
            </a:r>
            <a:r>
              <a:rPr b="0" i="0" lang="en-US" sz="1800" u="none" cap="none" strike="noStrike">
                <a:solidFill>
                  <a:srgbClr val="3F3F3F"/>
                </a:solidFill>
                <a:latin typeface="Century Gothic"/>
                <a:ea typeface="Century Gothic"/>
                <a:cs typeface="Century Gothic"/>
                <a:sym typeface="Century Gothic"/>
              </a:rPr>
              <a:t>( </a:t>
            </a:r>
            <a:r>
              <a:rPr b="0" i="0" lang="en-US" sz="1800" u="none" cap="none" strike="noStrike">
                <a:solidFill>
                  <a:srgbClr val="0000FF"/>
                </a:solidFill>
                <a:latin typeface="Century Gothic"/>
                <a:ea typeface="Century Gothic"/>
                <a:cs typeface="Century Gothic"/>
                <a:sym typeface="Century Gothic"/>
              </a:rPr>
              <a:t>i</a:t>
            </a:r>
            <a:r>
              <a:rPr b="0" i="0" lang="en-US" sz="1800" u="none" cap="none" strike="noStrike">
                <a:solidFill>
                  <a:srgbClr val="3F3F3F"/>
                </a:solidFill>
                <a:latin typeface="Century Gothic"/>
                <a:ea typeface="Century Gothic"/>
                <a:cs typeface="Century Gothic"/>
                <a:sym typeface="Century Gothic"/>
              </a:rPr>
              <a:t> &lt; 35){</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666666"/>
                </a:solidFill>
                <a:latin typeface="Century Gothic"/>
                <a:ea typeface="Century Gothic"/>
                <a:cs typeface="Century Gothic"/>
                <a:sym typeface="Century Gothic"/>
              </a:rPr>
              <a:t>//	i = i * 3</a:t>
            </a:r>
            <a:endParaRPr b="0" i="0" sz="1800" u="none" cap="none" strike="noStrike">
              <a:solidFill>
                <a:srgbClr val="666666"/>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FF0000"/>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	console.log(i* 3)</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	i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03" name="Google Shape;603;p6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61"/>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a:t>
            </a:r>
            <a:endParaRPr b="0" i="0" sz="3600" u="none" cap="none" strike="noStrike">
              <a:solidFill>
                <a:schemeClr val="lt2"/>
              </a:solidFill>
              <a:latin typeface="Century Gothic"/>
              <a:ea typeface="Century Gothic"/>
              <a:cs typeface="Century Gothic"/>
              <a:sym typeface="Century Gothic"/>
            </a:endParaRPr>
          </a:p>
        </p:txBody>
      </p:sp>
      <p:sp>
        <p:nvSpPr>
          <p:cNvPr id="609" name="Google Shape;609;p61"/>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Keep printing integers multiples of 5 as long as integers are less than 100</a:t>
            </a:r>
            <a:endParaRPr b="0" i="0" sz="1800" u="none" cap="none" strike="noStrike">
              <a:solidFill>
                <a:srgbClr val="3F3F3F"/>
              </a:solidFill>
              <a:latin typeface="Century Gothic"/>
              <a:ea typeface="Century Gothic"/>
              <a:cs typeface="Century Gothic"/>
              <a:sym typeface="Century Gothic"/>
            </a:endParaRPr>
          </a:p>
        </p:txBody>
      </p:sp>
      <p:sp>
        <p:nvSpPr>
          <p:cNvPr id="610" name="Google Shape;610;p6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62"/>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a:t>
            </a:r>
            <a:endParaRPr b="0" i="0" sz="3600" u="none" cap="none" strike="noStrike">
              <a:solidFill>
                <a:schemeClr val="lt2"/>
              </a:solidFill>
              <a:latin typeface="Century Gothic"/>
              <a:ea typeface="Century Gothic"/>
              <a:cs typeface="Century Gothic"/>
              <a:sym typeface="Century Gothic"/>
            </a:endParaRPr>
          </a:p>
        </p:txBody>
      </p:sp>
      <p:sp>
        <p:nvSpPr>
          <p:cNvPr id="616" name="Google Shape;616;p62"/>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console.log("Task: while loop. Print multiples of 3 as long as it's &lt; 35");</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FF0000"/>
                </a:solidFill>
                <a:latin typeface="Century Gothic"/>
                <a:ea typeface="Century Gothic"/>
                <a:cs typeface="Century Gothic"/>
                <a:sym typeface="Century Gothic"/>
              </a:rPr>
              <a:t>var</a:t>
            </a:r>
            <a:r>
              <a:rPr b="0" i="0" lang="en-US" sz="1800" u="none" cap="none" strike="noStrike">
                <a:solidFill>
                  <a:srgbClr val="3F3F3F"/>
                </a:solidFill>
                <a:latin typeface="Century Gothic"/>
                <a:ea typeface="Century Gothic"/>
                <a:cs typeface="Century Gothic"/>
                <a:sym typeface="Century Gothic"/>
              </a:rPr>
              <a:t> i = 1</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FF0000"/>
                </a:solidFill>
                <a:latin typeface="Century Gothic"/>
                <a:ea typeface="Century Gothic"/>
                <a:cs typeface="Century Gothic"/>
                <a:sym typeface="Century Gothic"/>
              </a:rPr>
              <a:t>while</a:t>
            </a:r>
            <a:r>
              <a:rPr b="0" i="0" lang="en-US" sz="1800" u="none" cap="none" strike="noStrike">
                <a:solidFill>
                  <a:srgbClr val="3F3F3F"/>
                </a:solidFill>
                <a:latin typeface="Century Gothic"/>
                <a:ea typeface="Century Gothic"/>
                <a:cs typeface="Century Gothic"/>
                <a:sym typeface="Century Gothic"/>
              </a:rPr>
              <a:t>( i &lt; 100){</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666666"/>
                </a:solidFill>
                <a:latin typeface="Century Gothic"/>
                <a:ea typeface="Century Gothic"/>
                <a:cs typeface="Century Gothic"/>
                <a:sym typeface="Century Gothic"/>
              </a:rPr>
              <a:t>//	i = i * 3</a:t>
            </a:r>
            <a:endParaRPr b="0" i="0" sz="1800" u="none" cap="none" strike="noStrike">
              <a:solidFill>
                <a:srgbClr val="666666"/>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FF0000"/>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	console.log(i* 3)</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	i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17" name="Google Shape;617;p6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3"/>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a:t>
            </a:r>
            <a:endParaRPr b="0" i="0" sz="3600" u="none" cap="none" strike="noStrike">
              <a:solidFill>
                <a:schemeClr val="lt2"/>
              </a:solidFill>
              <a:latin typeface="Century Gothic"/>
              <a:ea typeface="Century Gothic"/>
              <a:cs typeface="Century Gothic"/>
              <a:sym typeface="Century Gothic"/>
            </a:endParaRPr>
          </a:p>
        </p:txBody>
      </p:sp>
      <p:sp>
        <p:nvSpPr>
          <p:cNvPr id="623" name="Google Shape;623;p63"/>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Using a </a:t>
            </a:r>
            <a:r>
              <a:rPr lang="en-US">
                <a:solidFill>
                  <a:srgbClr val="FF0000"/>
                </a:solidFill>
              </a:rPr>
              <a:t>w</a:t>
            </a:r>
            <a:r>
              <a:rPr b="0" i="0" lang="en-US" sz="1800" u="none" cap="none" strike="noStrike">
                <a:solidFill>
                  <a:srgbClr val="FF0000"/>
                </a:solidFill>
                <a:latin typeface="Century Gothic"/>
                <a:ea typeface="Century Gothic"/>
                <a:cs typeface="Century Gothic"/>
                <a:sym typeface="Century Gothic"/>
              </a:rPr>
              <a:t>hile</a:t>
            </a:r>
            <a:r>
              <a:rPr b="0" i="0" lang="en-US" sz="1800" u="none" cap="none" strike="noStrike">
                <a:solidFill>
                  <a:srgbClr val="3F3F3F"/>
                </a:solidFill>
                <a:latin typeface="Century Gothic"/>
                <a:ea typeface="Century Gothic"/>
                <a:cs typeface="Century Gothic"/>
                <a:sym typeface="Century Gothic"/>
              </a:rPr>
              <a:t> loop </a:t>
            </a:r>
            <a:r>
              <a:rPr b="0" i="0" lang="en-US" sz="1800" u="none" cap="none" strike="noStrike">
                <a:solidFill>
                  <a:srgbClr val="FF0000"/>
                </a:solidFill>
                <a:latin typeface="Century Gothic"/>
                <a:ea typeface="Century Gothic"/>
                <a:cs typeface="Century Gothic"/>
                <a:sym typeface="Century Gothic"/>
              </a:rPr>
              <a:t>print</a:t>
            </a:r>
            <a:r>
              <a:rPr b="0" i="0" lang="en-US" sz="1800" u="none" cap="none" strike="noStrike">
                <a:solidFill>
                  <a:srgbClr val="3F3F3F"/>
                </a:solidFill>
                <a:latin typeface="Century Gothic"/>
                <a:ea typeface="Century Gothic"/>
                <a:cs typeface="Century Gothic"/>
                <a:sym typeface="Century Gothic"/>
              </a:rPr>
              <a:t>  </a:t>
            </a:r>
            <a:r>
              <a:rPr b="0" i="0" lang="en-US" sz="1800" u="none" cap="none" strike="noStrike">
                <a:solidFill>
                  <a:srgbClr val="0000FF"/>
                </a:solidFill>
                <a:latin typeface="Century Gothic"/>
                <a:ea typeface="Century Gothic"/>
                <a:cs typeface="Century Gothic"/>
                <a:sym typeface="Century Gothic"/>
              </a:rPr>
              <a:t>integers</a:t>
            </a:r>
            <a:r>
              <a:rPr b="0" i="0" lang="en-US" sz="1800" u="none" cap="none" strike="noStrike">
                <a:solidFill>
                  <a:srgbClr val="3F3F3F"/>
                </a:solidFill>
                <a:latin typeface="Century Gothic"/>
                <a:ea typeface="Century Gothic"/>
                <a:cs typeface="Century Gothic"/>
                <a:sym typeface="Century Gothic"/>
              </a:rPr>
              <a:t> </a:t>
            </a:r>
            <a:r>
              <a:rPr b="0" i="0" lang="en-US" sz="1800" u="sng" cap="none" strike="noStrike">
                <a:solidFill>
                  <a:srgbClr val="3F3F3F"/>
                </a:solidFill>
                <a:latin typeface="Century Gothic"/>
                <a:ea typeface="Century Gothic"/>
                <a:cs typeface="Century Gothic"/>
                <a:sym typeface="Century Gothic"/>
              </a:rPr>
              <a:t>between</a:t>
            </a:r>
            <a:r>
              <a:rPr b="0" i="0" lang="en-US" sz="1800" u="none" cap="none" strike="noStrike">
                <a:solidFill>
                  <a:srgbClr val="3F3F3F"/>
                </a:solidFill>
                <a:latin typeface="Century Gothic"/>
                <a:ea typeface="Century Gothic"/>
                <a:cs typeface="Century Gothic"/>
                <a:sym typeface="Century Gothic"/>
              </a:rPr>
              <a:t> 0 and 20. All numbers divisible by 2 should be multiplied by 3 before they are output. All other integers should not be output.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br>
              <a:rPr lang="en-US"/>
            </a:br>
            <a:r>
              <a:rPr lang="en-US"/>
              <a:t>Hint: use </a:t>
            </a:r>
            <a:r>
              <a:rPr b="1" lang="en-US"/>
              <a:t>Modulus</a:t>
            </a:r>
            <a:endParaRPr b="1" i="0" sz="1800" u="none" cap="none" strike="noStrike">
              <a:solidFill>
                <a:srgbClr val="3F3F3F"/>
              </a:solidFill>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24" name="Google Shape;624;p6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64"/>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a:t>
            </a:r>
            <a:endParaRPr b="0" i="0" sz="3600" u="none" cap="none" strike="noStrike">
              <a:solidFill>
                <a:schemeClr val="lt2"/>
              </a:solidFill>
              <a:latin typeface="Century Gothic"/>
              <a:ea typeface="Century Gothic"/>
              <a:cs typeface="Century Gothic"/>
              <a:sym typeface="Century Gothic"/>
            </a:endParaRPr>
          </a:p>
        </p:txBody>
      </p:sp>
      <p:sp>
        <p:nvSpPr>
          <p:cNvPr id="630" name="Google Shape;630;p64"/>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Using a </a:t>
            </a:r>
            <a:r>
              <a:rPr b="0" i="0" lang="en-US" sz="1800" u="none" cap="none" strike="noStrike">
                <a:solidFill>
                  <a:srgbClr val="FF0000"/>
                </a:solidFill>
                <a:latin typeface="Century Gothic"/>
                <a:ea typeface="Century Gothic"/>
                <a:cs typeface="Century Gothic"/>
                <a:sym typeface="Century Gothic"/>
              </a:rPr>
              <a:t>while</a:t>
            </a:r>
            <a:r>
              <a:rPr b="0" i="0" lang="en-US" sz="1800" u="none" cap="none" strike="noStrike">
                <a:solidFill>
                  <a:srgbClr val="3F3F3F"/>
                </a:solidFill>
                <a:latin typeface="Century Gothic"/>
                <a:ea typeface="Century Gothic"/>
                <a:cs typeface="Century Gothic"/>
                <a:sym typeface="Century Gothic"/>
              </a:rPr>
              <a:t> loop, </a:t>
            </a:r>
            <a:r>
              <a:rPr b="0" i="0" lang="en-US" sz="1800" u="none" cap="none" strike="noStrike">
                <a:solidFill>
                  <a:srgbClr val="FF0000"/>
                </a:solidFill>
                <a:latin typeface="Century Gothic"/>
                <a:ea typeface="Century Gothic"/>
                <a:cs typeface="Century Gothic"/>
                <a:sym typeface="Century Gothic"/>
              </a:rPr>
              <a:t>print</a:t>
            </a:r>
            <a:r>
              <a:rPr b="0" i="0" lang="en-US" sz="1800" u="none" cap="none" strike="noStrike">
                <a:solidFill>
                  <a:srgbClr val="3F3F3F"/>
                </a:solidFill>
                <a:latin typeface="Century Gothic"/>
                <a:ea typeface="Century Gothic"/>
                <a:cs typeface="Century Gothic"/>
                <a:sym typeface="Century Gothic"/>
              </a:rPr>
              <a:t> out all </a:t>
            </a:r>
            <a:r>
              <a:rPr b="0" i="0" lang="en-US" sz="1800" u="sng" cap="none" strike="noStrike">
                <a:solidFill>
                  <a:srgbClr val="3F3F3F"/>
                </a:solidFill>
                <a:latin typeface="Century Gothic"/>
                <a:ea typeface="Century Gothic"/>
                <a:cs typeface="Century Gothic"/>
                <a:sym typeface="Century Gothic"/>
              </a:rPr>
              <a:t>prime</a:t>
            </a:r>
            <a:r>
              <a:rPr b="0" i="0" lang="en-US" sz="1800" u="none" cap="none" strike="noStrike">
                <a:solidFill>
                  <a:srgbClr val="3F3F3F"/>
                </a:solidFill>
                <a:latin typeface="Century Gothic"/>
                <a:ea typeface="Century Gothic"/>
                <a:cs typeface="Century Gothic"/>
                <a:sym typeface="Century Gothic"/>
              </a:rPr>
              <a:t> numbers </a:t>
            </a:r>
            <a:r>
              <a:rPr b="0" i="0" lang="en-US" sz="1800" u="sng" cap="none" strike="noStrike">
                <a:solidFill>
                  <a:srgbClr val="3F3F3F"/>
                </a:solidFill>
                <a:latin typeface="Century Gothic"/>
                <a:ea typeface="Century Gothic"/>
                <a:cs typeface="Century Gothic"/>
                <a:sym typeface="Century Gothic"/>
              </a:rPr>
              <a:t>between</a:t>
            </a:r>
            <a:r>
              <a:rPr b="0" i="0" lang="en-US" sz="1800" u="none" cap="none" strike="noStrike">
                <a:solidFill>
                  <a:srgbClr val="3F3F3F"/>
                </a:solidFill>
                <a:latin typeface="Century Gothic"/>
                <a:ea typeface="Century Gothic"/>
                <a:cs typeface="Century Gothic"/>
                <a:sym typeface="Century Gothic"/>
              </a:rPr>
              <a:t> 0 - 20</a:t>
            </a:r>
            <a:endParaRPr b="0" i="0" sz="1800" u="none" cap="none" strike="noStrike">
              <a:solidFill>
                <a:srgbClr val="3F3F3F"/>
              </a:solidFill>
              <a:latin typeface="Century Gothic"/>
              <a:ea typeface="Century Gothic"/>
              <a:cs typeface="Century Gothic"/>
              <a:sym typeface="Century Gothic"/>
            </a:endParaRPr>
          </a:p>
        </p:txBody>
      </p:sp>
      <p:sp>
        <p:nvSpPr>
          <p:cNvPr id="631" name="Google Shape;631;p6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65"/>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BONUS - Logical Question</a:t>
            </a:r>
            <a:endParaRPr b="0" i="0" sz="3600" u="none" cap="none" strike="noStrike">
              <a:solidFill>
                <a:schemeClr val="lt2"/>
              </a:solidFill>
              <a:latin typeface="Century Gothic"/>
              <a:ea typeface="Century Gothic"/>
              <a:cs typeface="Century Gothic"/>
              <a:sym typeface="Century Gothic"/>
            </a:endParaRPr>
          </a:p>
        </p:txBody>
      </p:sp>
      <p:sp>
        <p:nvSpPr>
          <p:cNvPr id="637" name="Google Shape;637;p65"/>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Nando went to the vending machine to buy himself a cookie. The cookie costs $4 dollars. He paid with a $10 bill, the vending machine paid him back in quarters. Write a loop that says how many quarters he got in return.</a:t>
            </a:r>
            <a:endParaRPr b="0" i="0" sz="1800" u="none" cap="none" strike="noStrike">
              <a:solidFill>
                <a:srgbClr val="3F3F3F"/>
              </a:solidFill>
              <a:latin typeface="Century Gothic"/>
              <a:ea typeface="Century Gothic"/>
              <a:cs typeface="Century Gothic"/>
              <a:sym typeface="Century Gothic"/>
            </a:endParaRPr>
          </a:p>
        </p:txBody>
      </p:sp>
      <p:sp>
        <p:nvSpPr>
          <p:cNvPr id="638" name="Google Shape;638;p6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6"/>
          <p:cNvSpPr txBox="1"/>
          <p:nvPr>
            <p:ph type="ctrTitle"/>
          </p:nvPr>
        </p:nvSpPr>
        <p:spPr>
          <a:xfrm>
            <a:off x="3962399" y="1964267"/>
            <a:ext cx="7197600" cy="2421599"/>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lt1"/>
              </a:buClr>
              <a:buSzPts val="1400"/>
              <a:buFont typeface="Calibri"/>
              <a:buNone/>
            </a:pPr>
            <a:r>
              <a:rPr b="0" i="0" lang="en-US" sz="4800" u="none" cap="none" strike="noStrike">
                <a:solidFill>
                  <a:schemeClr val="lt1"/>
                </a:solidFill>
                <a:latin typeface="Calibri"/>
                <a:ea typeface="Calibri"/>
                <a:cs typeface="Calibri"/>
                <a:sym typeface="Calibri"/>
              </a:rPr>
              <a:t>FUNCTIONS</a:t>
            </a:r>
            <a:endParaRPr b="0" i="0" sz="4800" u="none" cap="none" strike="noStrike">
              <a:solidFill>
                <a:schemeClr val="lt1"/>
              </a:solidFill>
              <a:latin typeface="Calibri"/>
              <a:ea typeface="Calibri"/>
              <a:cs typeface="Calibri"/>
              <a:sym typeface="Calibri"/>
            </a:endParaRPr>
          </a:p>
        </p:txBody>
      </p:sp>
      <p:sp>
        <p:nvSpPr>
          <p:cNvPr id="644" name="Google Shape;644;p66"/>
          <p:cNvSpPr txBox="1"/>
          <p:nvPr>
            <p:ph idx="12" type="sldNum"/>
          </p:nvPr>
        </p:nvSpPr>
        <p:spPr>
          <a:xfrm>
            <a:off x="10608958" y="5870575"/>
            <a:ext cx="551100" cy="377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000"/>
              <a:buFont typeface="Calibri"/>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67"/>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Functions</a:t>
            </a:r>
            <a:endParaRPr b="0" i="0" sz="3600" u="none" cap="none" strike="noStrike">
              <a:solidFill>
                <a:schemeClr val="lt2"/>
              </a:solidFill>
              <a:latin typeface="Century Gothic"/>
              <a:ea typeface="Century Gothic"/>
              <a:cs typeface="Century Gothic"/>
              <a:sym typeface="Century Gothic"/>
            </a:endParaRPr>
          </a:p>
        </p:txBody>
      </p:sp>
      <p:sp>
        <p:nvSpPr>
          <p:cNvPr id="650" name="Google Shape;650;p67"/>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A block of code enclosed in braces { }</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Is used when same lines of code are being used multiple times throughout the program</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That block is declared as function using the right keyword </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51" name="Google Shape;651;p6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
        <p:nvSpPr>
          <p:cNvPr id="652" name="Google Shape;652;p67"/>
          <p:cNvSpPr txBox="1"/>
          <p:nvPr/>
        </p:nvSpPr>
        <p:spPr>
          <a:xfrm>
            <a:off x="701700" y="4765700"/>
            <a:ext cx="11095500" cy="9825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8"/>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 cont.</a:t>
            </a:r>
            <a:endParaRPr b="0" i="0" sz="3600" u="none" cap="none" strike="noStrike">
              <a:solidFill>
                <a:schemeClr val="lt2"/>
              </a:solidFill>
              <a:latin typeface="Century Gothic"/>
              <a:ea typeface="Century Gothic"/>
              <a:cs typeface="Century Gothic"/>
              <a:sym typeface="Century Gothic"/>
            </a:endParaRPr>
          </a:p>
        </p:txBody>
      </p:sp>
      <p:sp>
        <p:nvSpPr>
          <p:cNvPr id="658" name="Google Shape;658;p68"/>
          <p:cNvSpPr txBox="1"/>
          <p:nvPr>
            <p:ph idx="1" type="body"/>
          </p:nvPr>
        </p:nvSpPr>
        <p:spPr>
          <a:xfrm>
            <a:off x="1154913" y="2351825"/>
            <a:ext cx="8761500" cy="4078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lang="en-US"/>
              <a:t>If your g</a:t>
            </a:r>
            <a:r>
              <a:rPr b="0" i="0" lang="en-US" sz="1800" u="none" cap="none" strike="noStrike">
                <a:solidFill>
                  <a:srgbClr val="3F3F3F"/>
                </a:solidFill>
                <a:latin typeface="Century Gothic"/>
                <a:ea typeface="Century Gothic"/>
                <a:cs typeface="Century Gothic"/>
                <a:sym typeface="Century Gothic"/>
              </a:rPr>
              <a:t>oal </a:t>
            </a:r>
            <a:r>
              <a:rPr lang="en-US"/>
              <a:t>was</a:t>
            </a:r>
            <a:r>
              <a:rPr b="0" i="0" lang="en-US" sz="1800" u="none" cap="none" strike="noStrike">
                <a:solidFill>
                  <a:srgbClr val="3F3F3F"/>
                </a:solidFill>
                <a:latin typeface="Century Gothic"/>
                <a:ea typeface="Century Gothic"/>
                <a:cs typeface="Century Gothic"/>
                <a:sym typeface="Century Gothic"/>
              </a:rPr>
              <a:t> to add different combinations of </a:t>
            </a:r>
            <a:r>
              <a:rPr b="0" i="0" lang="en-US" sz="1800" u="none" cap="none" strike="noStrike">
                <a:solidFill>
                  <a:srgbClr val="3F3F3F"/>
                </a:solidFill>
                <a:latin typeface="Century Gothic"/>
                <a:ea typeface="Century Gothic"/>
                <a:cs typeface="Century Gothic"/>
                <a:sym typeface="Century Gothic"/>
              </a:rPr>
              <a:t>two</a:t>
            </a:r>
            <a:r>
              <a:rPr b="0" i="0" lang="en-US" sz="1800" u="none" cap="none" strike="noStrike">
                <a:solidFill>
                  <a:srgbClr val="3F3F3F"/>
                </a:solidFill>
                <a:latin typeface="Century Gothic"/>
                <a:ea typeface="Century Gothic"/>
                <a:cs typeface="Century Gothic"/>
                <a:sym typeface="Century Gothic"/>
              </a:rPr>
              <a:t> outputs of four variables x, y, z, w and add 3.</a:t>
            </a:r>
            <a:endParaRPr b="0" i="0" sz="18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one way is to add variables and add 3 every time it’s required.</a:t>
            </a:r>
            <a:endParaRPr b="0" i="0" sz="1600" u="none" cap="none" strike="noStrike">
              <a:solidFill>
                <a:srgbClr val="3F3F3F"/>
              </a:solidFill>
              <a:latin typeface="Century Gothic"/>
              <a:ea typeface="Century Gothic"/>
              <a:cs typeface="Century Gothic"/>
              <a:sym typeface="Century Gothic"/>
            </a:endParaRPr>
          </a:p>
          <a:p>
            <a:pPr indent="-330198" lvl="2" marL="1371600" rtl="0">
              <a:spcBef>
                <a:spcPts val="1000"/>
              </a:spcBef>
              <a:spcAft>
                <a:spcPts val="0"/>
              </a:spcAft>
              <a:buSzPts val="1600"/>
              <a:buChar char="■"/>
            </a:pPr>
            <a:r>
              <a:rPr lang="en-US" sz="1600"/>
              <a:t>(</a:t>
            </a:r>
            <a:r>
              <a:rPr lang="en-US" sz="1600">
                <a:solidFill>
                  <a:srgbClr val="0000FF"/>
                </a:solidFill>
              </a:rPr>
              <a:t>x</a:t>
            </a:r>
            <a:r>
              <a:rPr lang="en-US" sz="1600"/>
              <a:t>+</a:t>
            </a:r>
            <a:r>
              <a:rPr lang="en-US" sz="1600">
                <a:solidFill>
                  <a:srgbClr val="0000FF"/>
                </a:solidFill>
              </a:rPr>
              <a:t>y</a:t>
            </a:r>
            <a:r>
              <a:rPr lang="en-US" sz="1600"/>
              <a:t>+</a:t>
            </a:r>
            <a:r>
              <a:rPr lang="en-US" sz="1600">
                <a:solidFill>
                  <a:srgbClr val="0000FF"/>
                </a:solidFill>
              </a:rPr>
              <a:t>z</a:t>
            </a:r>
            <a:r>
              <a:rPr lang="en-US" sz="1600"/>
              <a:t>+</a:t>
            </a:r>
            <a:r>
              <a:rPr lang="en-US" sz="1600">
                <a:solidFill>
                  <a:srgbClr val="0000FF"/>
                </a:solidFill>
              </a:rPr>
              <a:t>w</a:t>
            </a:r>
            <a:r>
              <a:rPr lang="en-US" sz="1600"/>
              <a:t>)+3;</a:t>
            </a:r>
            <a:endParaRPr sz="1600"/>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Second way is to write a function, which means write the code only once and use it as many times as required.</a:t>
            </a:r>
            <a:endParaRPr/>
          </a:p>
          <a:p>
            <a:pPr indent="-330198" lvl="2" marL="1371600" marR="0" rtl="0" algn="l">
              <a:lnSpc>
                <a:spcPct val="100000"/>
              </a:lnSpc>
              <a:spcBef>
                <a:spcPts val="1000"/>
              </a:spcBef>
              <a:spcAft>
                <a:spcPts val="0"/>
              </a:spcAft>
              <a:buClr>
                <a:schemeClr val="accent1"/>
              </a:buClr>
              <a:buSzPts val="1600"/>
              <a:buFont typeface="Noto Sans Symbols"/>
              <a:buChar char="■"/>
            </a:pPr>
            <a:r>
              <a:rPr b="1" i="0" lang="en-US" sz="1600" u="none" cap="none" strike="noStrike">
                <a:solidFill>
                  <a:srgbClr val="FF0000"/>
                </a:solidFill>
              </a:rPr>
              <a:t>function</a:t>
            </a:r>
            <a:r>
              <a:rPr b="1" i="0" lang="en-US" sz="1600" u="none" cap="none" strike="noStrike">
                <a:solidFill>
                  <a:srgbClr val="3F3F3F"/>
                </a:solidFill>
              </a:rPr>
              <a:t> </a:t>
            </a:r>
            <a:r>
              <a:rPr b="1" i="0" lang="en-US" sz="1600" u="none" cap="none" strike="noStrike">
                <a:solidFill>
                  <a:srgbClr val="0000FF"/>
                </a:solidFill>
              </a:rPr>
              <a:t>add</a:t>
            </a:r>
            <a:r>
              <a:rPr b="1" i="0" lang="en-US" sz="1600" u="none" cap="none" strike="noStrike">
                <a:solidFill>
                  <a:srgbClr val="3F3F3F"/>
                </a:solidFill>
              </a:rPr>
              <a:t>(</a:t>
            </a:r>
            <a:r>
              <a:rPr b="1" i="0" lang="en-US" sz="1600" u="none" cap="none" strike="noStrike">
                <a:solidFill>
                  <a:srgbClr val="BF9000"/>
                </a:solidFill>
              </a:rPr>
              <a:t>x,y,z,w</a:t>
            </a:r>
            <a:r>
              <a:rPr b="1" i="0" lang="en-US" sz="1600" u="none" cap="none" strike="noStrike">
                <a:solidFill>
                  <a:srgbClr val="3F3F3F"/>
                </a:solidFill>
              </a:rPr>
              <a:t>){</a:t>
            </a:r>
            <a:endParaRPr b="1" i="0" sz="1600" u="none" cap="none" strike="noStrike">
              <a:solidFill>
                <a:srgbClr val="3F3F3F"/>
              </a:solidFill>
            </a:endParaRPr>
          </a:p>
          <a:p>
            <a:pPr indent="457200" lvl="0" marL="1371600" marR="0" rtl="0" algn="l">
              <a:lnSpc>
                <a:spcPct val="100000"/>
              </a:lnSpc>
              <a:spcBef>
                <a:spcPts val="1000"/>
              </a:spcBef>
              <a:spcAft>
                <a:spcPts val="0"/>
              </a:spcAft>
              <a:buNone/>
            </a:pPr>
            <a:r>
              <a:rPr lang="en-US" sz="1600"/>
              <a:t>(</a:t>
            </a:r>
            <a:r>
              <a:rPr lang="en-US" sz="1600">
                <a:solidFill>
                  <a:srgbClr val="0000FF"/>
                </a:solidFill>
              </a:rPr>
              <a:t>x</a:t>
            </a:r>
            <a:r>
              <a:rPr lang="en-US" sz="1600"/>
              <a:t>+</a:t>
            </a:r>
            <a:r>
              <a:rPr lang="en-US" sz="1600">
                <a:solidFill>
                  <a:srgbClr val="0000FF"/>
                </a:solidFill>
              </a:rPr>
              <a:t>y</a:t>
            </a:r>
            <a:r>
              <a:rPr lang="en-US" sz="1600"/>
              <a:t>+</a:t>
            </a:r>
            <a:r>
              <a:rPr lang="en-US" sz="1600">
                <a:solidFill>
                  <a:srgbClr val="0000FF"/>
                </a:solidFill>
              </a:rPr>
              <a:t>z</a:t>
            </a:r>
            <a:r>
              <a:rPr lang="en-US" sz="1600"/>
              <a:t>+</a:t>
            </a:r>
            <a:r>
              <a:rPr lang="en-US" sz="1600">
                <a:solidFill>
                  <a:srgbClr val="0000FF"/>
                </a:solidFill>
              </a:rPr>
              <a:t>w</a:t>
            </a:r>
            <a:r>
              <a:rPr lang="en-US" sz="1600"/>
              <a:t>)+3;</a:t>
            </a:r>
            <a:endParaRPr sz="1600"/>
          </a:p>
          <a:p>
            <a:pPr indent="171450" lvl="0" marL="1200150" marR="0" rtl="0" algn="l">
              <a:lnSpc>
                <a:spcPct val="100000"/>
              </a:lnSpc>
              <a:spcBef>
                <a:spcPts val="1000"/>
              </a:spcBef>
              <a:spcAft>
                <a:spcPts val="0"/>
              </a:spcAft>
              <a:buNone/>
            </a:pPr>
            <a:r>
              <a:rPr b="1" lang="en-US" sz="1600"/>
              <a:t>}</a:t>
            </a:r>
            <a:endParaRPr b="1" sz="1600"/>
          </a:p>
          <a:p>
            <a:pPr indent="171450" lvl="0" marL="1200150" marR="0" rtl="0" algn="l">
              <a:lnSpc>
                <a:spcPct val="100000"/>
              </a:lnSpc>
              <a:spcBef>
                <a:spcPts val="1000"/>
              </a:spcBef>
              <a:spcAft>
                <a:spcPts val="0"/>
              </a:spcAft>
              <a:buNone/>
            </a:pPr>
            <a:r>
              <a:rPr b="1" lang="en-US" sz="1600">
                <a:solidFill>
                  <a:srgbClr val="0000FF"/>
                </a:solidFill>
              </a:rPr>
              <a:t>add</a:t>
            </a:r>
            <a:r>
              <a:rPr b="1" lang="en-US" sz="1600"/>
              <a:t>(</a:t>
            </a:r>
            <a:r>
              <a:rPr b="1" lang="en-US" sz="1600">
                <a:solidFill>
                  <a:srgbClr val="BF9000"/>
                </a:solidFill>
              </a:rPr>
              <a:t>4,5,6,7</a:t>
            </a:r>
            <a:r>
              <a:rPr b="1" lang="en-US" sz="1600"/>
              <a:t>);</a:t>
            </a:r>
            <a:endParaRPr b="1" sz="1600"/>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Which method </a:t>
            </a:r>
            <a:r>
              <a:rPr b="0" i="0" lang="en-US" sz="1800" u="none" cap="none" strike="noStrike">
                <a:solidFill>
                  <a:srgbClr val="3F3F3F"/>
                </a:solidFill>
                <a:latin typeface="Century Gothic"/>
                <a:ea typeface="Century Gothic"/>
                <a:cs typeface="Century Gothic"/>
                <a:sym typeface="Century Gothic"/>
              </a:rPr>
              <a:t>is time saving?</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59" name="Google Shape;659;p6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69"/>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Functions in JavaScript</a:t>
            </a:r>
            <a:endParaRPr b="0" i="0" sz="3600" u="none" cap="none" strike="noStrike">
              <a:solidFill>
                <a:schemeClr val="lt2"/>
              </a:solidFill>
              <a:latin typeface="Century Gothic"/>
              <a:ea typeface="Century Gothic"/>
              <a:cs typeface="Century Gothic"/>
              <a:sym typeface="Century Gothic"/>
            </a:endParaRPr>
          </a:p>
        </p:txBody>
      </p:sp>
      <p:sp>
        <p:nvSpPr>
          <p:cNvPr id="665" name="Google Shape;665;p69"/>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Functions in JS look like this</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is declared by the keyword </a:t>
            </a:r>
            <a:r>
              <a:rPr b="1" i="1" lang="en-US" sz="1800" u="none" cap="none" strike="noStrike">
                <a:solidFill>
                  <a:srgbClr val="FF0000"/>
                </a:solidFill>
              </a:rPr>
              <a:t>function</a:t>
            </a:r>
            <a:r>
              <a:rPr b="0" i="0" lang="en-US" sz="1800" u="none" cap="none" strike="noStrike">
                <a:solidFill>
                  <a:srgbClr val="3F3F3F"/>
                </a:solidFill>
                <a:latin typeface="Century Gothic"/>
                <a:ea typeface="Century Gothic"/>
                <a:cs typeface="Century Gothic"/>
                <a:sym typeface="Century Gothic"/>
              </a:rPr>
              <a:t> </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Keyword is followed by the name</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Name is followed by the </a:t>
            </a:r>
            <a:r>
              <a:rPr b="1" i="1" lang="en-US" sz="1800" u="none" cap="none" strike="noStrike">
                <a:solidFill>
                  <a:srgbClr val="FF9900"/>
                </a:solidFill>
              </a:rPr>
              <a:t>parameters</a:t>
            </a:r>
            <a:endParaRPr b="1" i="1" sz="1800" u="none" cap="none" strike="noStrike">
              <a:solidFill>
                <a:srgbClr val="FF9900"/>
              </a:solidFill>
            </a:endParaRPr>
          </a:p>
          <a:p>
            <a:pPr indent="-285750" lvl="0" marL="28575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 indicates the beginning of the b</a:t>
            </a:r>
            <a:r>
              <a:rPr lang="en-US"/>
              <a:t>lock</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 indicates the end of the b</a:t>
            </a:r>
            <a:r>
              <a:rPr lang="en-US"/>
              <a:t>lock</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66" name="Google Shape;666;p6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pic>
        <p:nvPicPr>
          <p:cNvPr id="667" name="Google Shape;667;p69"/>
          <p:cNvPicPr preferRelativeResize="0"/>
          <p:nvPr/>
        </p:nvPicPr>
        <p:blipFill rotWithShape="1">
          <a:blip r:embed="rId3">
            <a:alphaModFix/>
          </a:blip>
          <a:srcRect b="0" l="0" r="0" t="16106"/>
          <a:stretch/>
        </p:blipFill>
        <p:spPr>
          <a:xfrm>
            <a:off x="6541967" y="2726329"/>
            <a:ext cx="5088413" cy="23078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Learning Objectives</a:t>
            </a:r>
            <a:endParaRPr b="0" i="0" sz="3600" u="none" cap="none" strike="noStrike">
              <a:solidFill>
                <a:schemeClr val="lt2"/>
              </a:solidFill>
              <a:latin typeface="Century Gothic"/>
              <a:ea typeface="Century Gothic"/>
              <a:cs typeface="Century Gothic"/>
              <a:sym typeface="Century Gothic"/>
            </a:endParaRPr>
          </a:p>
        </p:txBody>
      </p:sp>
      <p:sp>
        <p:nvSpPr>
          <p:cNvPr id="540" name="Google Shape;540;p52"/>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By the end of this lecture, students will be able to </a:t>
            </a:r>
            <a:endParaRPr b="0" i="0" sz="18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Describe while loops</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Use while loops</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Describe and identify functions</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Write functions in JavaScript</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Identify function calls</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Differentiate between function calls and function arguments</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Local Vs global scope</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lang="en-US"/>
              <a:t>Block scope</a:t>
            </a:r>
            <a:endParaRPr/>
          </a:p>
          <a:p>
            <a:pPr indent="-285750" lvl="1" marL="742950" marR="0" rtl="0" algn="l">
              <a:lnSpc>
                <a:spcPct val="100000"/>
              </a:lnSpc>
              <a:spcBef>
                <a:spcPts val="1000"/>
              </a:spcBef>
              <a:spcAft>
                <a:spcPts val="0"/>
              </a:spcAft>
              <a:buClr>
                <a:schemeClr val="accent1"/>
              </a:buClr>
              <a:buSzPts val="1280"/>
              <a:buFont typeface="Noto Sans Symbols"/>
              <a:buNone/>
            </a:pPr>
            <a:r>
              <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None/>
            </a:pPr>
            <a:r>
              <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None/>
            </a:pPr>
            <a:r>
              <a:t/>
            </a:r>
            <a:endParaRPr b="0" i="0" sz="1600" u="none" cap="none" strike="noStrike">
              <a:solidFill>
                <a:srgbClr val="3F3F3F"/>
              </a:solidFill>
              <a:latin typeface="Century Gothic"/>
              <a:ea typeface="Century Gothic"/>
              <a:cs typeface="Century Gothic"/>
              <a:sym typeface="Century Gothic"/>
            </a:endParaRPr>
          </a:p>
        </p:txBody>
      </p:sp>
      <p:sp>
        <p:nvSpPr>
          <p:cNvPr id="541" name="Google Shape;541;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70"/>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Functions </a:t>
            </a:r>
            <a:r>
              <a:rPr lang="en-US"/>
              <a:t>- ES5 vs. ES6</a:t>
            </a:r>
            <a:endParaRPr b="0" i="0" sz="3600" u="none" cap="none" strike="noStrike">
              <a:solidFill>
                <a:schemeClr val="lt2"/>
              </a:solidFill>
              <a:latin typeface="Century Gothic"/>
              <a:ea typeface="Century Gothic"/>
              <a:cs typeface="Century Gothic"/>
              <a:sym typeface="Century Gothic"/>
            </a:endParaRPr>
          </a:p>
        </p:txBody>
      </p:sp>
      <p:sp>
        <p:nvSpPr>
          <p:cNvPr id="673" name="Google Shape;673;p70"/>
          <p:cNvSpPr txBox="1"/>
          <p:nvPr>
            <p:ph idx="1" type="body"/>
          </p:nvPr>
        </p:nvSpPr>
        <p:spPr>
          <a:xfrm>
            <a:off x="745975" y="2527300"/>
            <a:ext cx="3501000" cy="3228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1100"/>
              <a:buFont typeface="Arial"/>
              <a:buNone/>
            </a:pPr>
            <a:r>
              <a:rPr b="1" lang="en-US">
                <a:solidFill>
                  <a:srgbClr val="666666"/>
                </a:solidFill>
                <a:highlight>
                  <a:srgbClr val="FFFFFF"/>
                </a:highlight>
                <a:latin typeface="Arial"/>
                <a:ea typeface="Arial"/>
                <a:cs typeface="Arial"/>
                <a:sym typeface="Arial"/>
              </a:rPr>
              <a:t>//ES5 </a:t>
            </a:r>
            <a:endParaRPr b="1">
              <a:solidFill>
                <a:srgbClr val="666666"/>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b="1" lang="en-US" sz="1600">
                <a:solidFill>
                  <a:srgbClr val="FF0000"/>
                </a:solidFill>
                <a:highlight>
                  <a:srgbClr val="FFFFFF"/>
                </a:highlight>
                <a:latin typeface="Arial"/>
                <a:ea typeface="Arial"/>
                <a:cs typeface="Arial"/>
                <a:sym typeface="Arial"/>
              </a:rPr>
              <a:t>function</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addition</a:t>
            </a:r>
            <a:r>
              <a:rPr b="1" lang="en-US" sz="1600">
                <a:solidFill>
                  <a:srgbClr val="333333"/>
                </a:solidFill>
                <a:highlight>
                  <a:srgbClr val="FFFFFF"/>
                </a:highlight>
                <a:latin typeface="Arial"/>
                <a:ea typeface="Arial"/>
                <a:cs typeface="Arial"/>
                <a:sym typeface="Arial"/>
              </a:rPr>
              <a:t>(</a:t>
            </a:r>
            <a:r>
              <a:rPr b="1" lang="en-US" sz="1600">
                <a:solidFill>
                  <a:srgbClr val="FF9900"/>
                </a:solidFill>
                <a:highlight>
                  <a:srgbClr val="FFFFFF"/>
                </a:highlight>
                <a:latin typeface="Arial"/>
                <a:ea typeface="Arial"/>
                <a:cs typeface="Arial"/>
                <a:sym typeface="Arial"/>
              </a:rPr>
              <a:t>x, y</a:t>
            </a:r>
            <a:r>
              <a:rPr b="1" lang="en-US" sz="1600">
                <a:solidFill>
                  <a:srgbClr val="000000"/>
                </a:solidFill>
                <a:highlight>
                  <a:srgbClr val="FFFFFF"/>
                </a:highlight>
                <a:latin typeface="Arial"/>
                <a:ea typeface="Arial"/>
                <a:cs typeface="Arial"/>
                <a:sym typeface="Arial"/>
              </a:rPr>
              <a:t>) </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b="1" lang="en-US" sz="1600">
                <a:solidFill>
                  <a:srgbClr val="FF0000"/>
                </a:solidFill>
                <a:highlight>
                  <a:srgbClr val="FFFFFF"/>
                </a:highlight>
                <a:latin typeface="Arial"/>
                <a:ea typeface="Arial"/>
                <a:cs typeface="Arial"/>
                <a:sym typeface="Arial"/>
              </a:rPr>
              <a:t>var</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z</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b="1" lang="en-US" sz="1600">
                <a:solidFill>
                  <a:srgbClr val="0000FF"/>
                </a:solidFill>
                <a:highlight>
                  <a:srgbClr val="FFFFFF"/>
                </a:highlight>
                <a:latin typeface="Arial"/>
                <a:ea typeface="Arial"/>
                <a:cs typeface="Arial"/>
                <a:sym typeface="Arial"/>
              </a:rPr>
              <a:t>z</a:t>
            </a:r>
            <a:r>
              <a:rPr b="1" lang="en-US" sz="1600">
                <a:solidFill>
                  <a:srgbClr val="333333"/>
                </a:solidFill>
                <a:highlight>
                  <a:srgbClr val="FFFFFF"/>
                </a:highlight>
                <a:latin typeface="Arial"/>
                <a:ea typeface="Arial"/>
                <a:cs typeface="Arial"/>
                <a:sym typeface="Arial"/>
              </a:rPr>
              <a:t> = </a:t>
            </a:r>
            <a:r>
              <a:rPr b="1" lang="en-US" sz="1600">
                <a:solidFill>
                  <a:srgbClr val="0000FF"/>
                </a:solidFill>
                <a:highlight>
                  <a:srgbClr val="FFFFFF"/>
                </a:highlight>
                <a:latin typeface="Arial"/>
                <a:ea typeface="Arial"/>
                <a:cs typeface="Arial"/>
                <a:sym typeface="Arial"/>
              </a:rPr>
              <a:t>x</a:t>
            </a:r>
            <a:r>
              <a:rPr b="1" lang="en-US" sz="1600">
                <a:solidFill>
                  <a:srgbClr val="333333"/>
                </a:solidFill>
                <a:highlight>
                  <a:srgbClr val="FFFFFF"/>
                </a:highlight>
                <a:latin typeface="Arial"/>
                <a:ea typeface="Arial"/>
                <a:cs typeface="Arial"/>
                <a:sym typeface="Arial"/>
              </a:rPr>
              <a:t> + </a:t>
            </a:r>
            <a:r>
              <a:rPr b="1" lang="en-US" sz="1600">
                <a:solidFill>
                  <a:srgbClr val="0000FF"/>
                </a:solidFill>
                <a:highlight>
                  <a:srgbClr val="FFFFFF"/>
                </a:highlight>
                <a:latin typeface="Arial"/>
                <a:ea typeface="Arial"/>
                <a:cs typeface="Arial"/>
                <a:sym typeface="Arial"/>
              </a:rPr>
              <a:t>y</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rtl="0">
              <a:lnSpc>
                <a:spcPct val="90000"/>
              </a:lnSpc>
              <a:spcBef>
                <a:spcPts val="1000"/>
              </a:spcBef>
              <a:spcAft>
                <a:spcPts val="0"/>
              </a:spcAft>
              <a:buClr>
                <a:schemeClr val="dk1"/>
              </a:buClr>
              <a:buSzPts val="1100"/>
              <a:buFont typeface="Arial"/>
              <a:buNone/>
            </a:pPr>
            <a:r>
              <a:rPr b="1" lang="en-US" sz="1600">
                <a:solidFill>
                  <a:srgbClr val="FF0000"/>
                </a:solidFill>
                <a:highlight>
                  <a:srgbClr val="FFFFFF"/>
                </a:highlight>
                <a:latin typeface="Arial"/>
                <a:ea typeface="Arial"/>
                <a:cs typeface="Arial"/>
                <a:sym typeface="Arial"/>
              </a:rPr>
              <a:t>return</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z</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b="1" lang="en-US" sz="1600">
                <a:solidFill>
                  <a:srgbClr val="333333"/>
                </a:solidFill>
                <a:highlight>
                  <a:srgbClr val="FFFFFF"/>
                </a:highlight>
                <a:latin typeface="Arial"/>
                <a:ea typeface="Arial"/>
                <a:cs typeface="Arial"/>
                <a:sym typeface="Arial"/>
              </a:rPr>
              <a:t>}</a:t>
            </a:r>
            <a:endParaRPr b="1" sz="1200">
              <a:solidFill>
                <a:srgbClr val="333333"/>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b="1" lang="en-US" sz="1600">
                <a:solidFill>
                  <a:srgbClr val="333333"/>
                </a:solidFill>
                <a:highlight>
                  <a:srgbClr val="FFFFFF"/>
                </a:highlight>
                <a:latin typeface="Arial"/>
                <a:ea typeface="Arial"/>
                <a:cs typeface="Arial"/>
                <a:sym typeface="Arial"/>
              </a:rPr>
              <a:t>console.log(</a:t>
            </a:r>
            <a:r>
              <a:rPr b="1" lang="en-US" sz="1600">
                <a:solidFill>
                  <a:srgbClr val="0000FF"/>
                </a:solidFill>
                <a:highlight>
                  <a:srgbClr val="FFFFFF"/>
                </a:highlight>
                <a:latin typeface="Arial"/>
                <a:ea typeface="Arial"/>
                <a:cs typeface="Arial"/>
                <a:sym typeface="Arial"/>
              </a:rPr>
              <a:t>addition</a:t>
            </a:r>
            <a:r>
              <a:rPr b="1" lang="en-US" sz="1600">
                <a:solidFill>
                  <a:srgbClr val="333333"/>
                </a:solidFill>
                <a:highlight>
                  <a:srgbClr val="FFFFFF"/>
                </a:highlight>
                <a:latin typeface="Arial"/>
                <a:ea typeface="Arial"/>
                <a:cs typeface="Arial"/>
                <a:sym typeface="Arial"/>
              </a:rPr>
              <a:t>(</a:t>
            </a:r>
            <a:r>
              <a:rPr b="1" lang="en-US" sz="1600">
                <a:solidFill>
                  <a:srgbClr val="FF9900"/>
                </a:solidFill>
                <a:highlight>
                  <a:srgbClr val="FFFFFF"/>
                </a:highlight>
                <a:latin typeface="Arial"/>
                <a:ea typeface="Arial"/>
                <a:cs typeface="Arial"/>
                <a:sym typeface="Arial"/>
              </a:rPr>
              <a:t>2, 4</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t/>
            </a:r>
            <a:endParaRPr b="1" sz="1200">
              <a:solidFill>
                <a:srgbClr val="333333"/>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t/>
            </a:r>
            <a:endParaRPr b="1" sz="1200"/>
          </a:p>
        </p:txBody>
      </p:sp>
      <p:sp>
        <p:nvSpPr>
          <p:cNvPr id="674" name="Google Shape;674;p7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
        <p:nvSpPr>
          <p:cNvPr id="675" name="Google Shape;675;p70"/>
          <p:cNvSpPr txBox="1"/>
          <p:nvPr>
            <p:ph idx="1" type="body"/>
          </p:nvPr>
        </p:nvSpPr>
        <p:spPr>
          <a:xfrm>
            <a:off x="7352300" y="2527300"/>
            <a:ext cx="3501000" cy="3228900"/>
          </a:xfrm>
          <a:prstGeom prst="rect">
            <a:avLst/>
          </a:prstGeom>
          <a:noFill/>
          <a:ln>
            <a:noFill/>
          </a:ln>
        </p:spPr>
        <p:txBody>
          <a:bodyPr anchorCtr="0" anchor="t" bIns="45700" lIns="91425" spcFirstLastPara="1" rIns="91425" wrap="square" tIns="45700">
            <a:noAutofit/>
          </a:bodyPr>
          <a:lstStyle/>
          <a:p>
            <a:pPr indent="0" lvl="0" marL="0" rtl="0">
              <a:lnSpc>
                <a:spcPct val="90000"/>
              </a:lnSpc>
              <a:spcBef>
                <a:spcPts val="1000"/>
              </a:spcBef>
              <a:spcAft>
                <a:spcPts val="0"/>
              </a:spcAft>
              <a:buClr>
                <a:schemeClr val="dk1"/>
              </a:buClr>
              <a:buSzPts val="1100"/>
              <a:buFont typeface="Arial"/>
              <a:buNone/>
            </a:pPr>
            <a:r>
              <a:rPr b="1" lang="en-US" sz="1600">
                <a:solidFill>
                  <a:srgbClr val="666666"/>
                </a:solidFill>
                <a:highlight>
                  <a:srgbClr val="FFFFFF"/>
                </a:highlight>
                <a:latin typeface="Arial"/>
                <a:ea typeface="Arial"/>
                <a:cs typeface="Arial"/>
                <a:sym typeface="Arial"/>
              </a:rPr>
              <a:t>//</a:t>
            </a:r>
            <a:r>
              <a:rPr b="1" lang="en-US" sz="1600">
                <a:solidFill>
                  <a:srgbClr val="666666"/>
                </a:solidFill>
                <a:highlight>
                  <a:srgbClr val="FFFFFF"/>
                </a:highlight>
                <a:latin typeface="Arial"/>
                <a:ea typeface="Arial"/>
                <a:cs typeface="Arial"/>
                <a:sym typeface="Arial"/>
              </a:rPr>
              <a:t>ES6 : arrow function</a:t>
            </a:r>
            <a:endParaRPr b="1" sz="1600">
              <a:solidFill>
                <a:srgbClr val="666666"/>
              </a:solidFill>
              <a:highlight>
                <a:srgbClr val="FFFFFF"/>
              </a:highlight>
              <a:latin typeface="Arial"/>
              <a:ea typeface="Arial"/>
              <a:cs typeface="Arial"/>
              <a:sym typeface="Arial"/>
            </a:endParaRPr>
          </a:p>
          <a:p>
            <a:pPr indent="0" lvl="0" marL="0" rtl="0">
              <a:lnSpc>
                <a:spcPct val="90000"/>
              </a:lnSpc>
              <a:spcBef>
                <a:spcPts val="1000"/>
              </a:spcBef>
              <a:spcAft>
                <a:spcPts val="0"/>
              </a:spcAft>
              <a:buClr>
                <a:schemeClr val="dk1"/>
              </a:buClr>
              <a:buSzPts val="1100"/>
              <a:buFont typeface="Arial"/>
              <a:buNone/>
            </a:pPr>
            <a:r>
              <a:rPr b="1" lang="en-US" sz="1600">
                <a:solidFill>
                  <a:srgbClr val="FF0000"/>
                </a:solidFill>
                <a:highlight>
                  <a:srgbClr val="FFFFFF"/>
                </a:highlight>
                <a:latin typeface="Arial"/>
                <a:ea typeface="Arial"/>
                <a:cs typeface="Arial"/>
                <a:sym typeface="Arial"/>
              </a:rPr>
              <a:t>let</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additionTwo</a:t>
            </a:r>
            <a:r>
              <a:rPr b="1" lang="en-US" sz="1600">
                <a:solidFill>
                  <a:srgbClr val="333333"/>
                </a:solidFill>
                <a:highlight>
                  <a:srgbClr val="FFFFFF"/>
                </a:highlight>
                <a:latin typeface="Arial"/>
                <a:ea typeface="Arial"/>
                <a:cs typeface="Arial"/>
                <a:sym typeface="Arial"/>
              </a:rPr>
              <a:t> = (</a:t>
            </a:r>
            <a:r>
              <a:rPr b="1" lang="en-US" sz="1600">
                <a:solidFill>
                  <a:srgbClr val="FF9900"/>
                </a:solidFill>
                <a:highlight>
                  <a:srgbClr val="FFFFFF"/>
                </a:highlight>
                <a:latin typeface="Arial"/>
                <a:ea typeface="Arial"/>
                <a:cs typeface="Arial"/>
                <a:sym typeface="Arial"/>
              </a:rPr>
              <a:t>x, y</a:t>
            </a:r>
            <a:r>
              <a:rPr b="1" lang="en-US" sz="1600">
                <a:solidFill>
                  <a:srgbClr val="333333"/>
                </a:solidFill>
                <a:highlight>
                  <a:srgbClr val="FFFFFF"/>
                </a:highlight>
                <a:latin typeface="Arial"/>
                <a:ea typeface="Arial"/>
                <a:cs typeface="Arial"/>
                <a:sym typeface="Arial"/>
              </a:rPr>
              <a:t>) =&gt; </a:t>
            </a:r>
            <a:r>
              <a:rPr b="1" lang="en-US" sz="1600">
                <a:solidFill>
                  <a:srgbClr val="0000FF"/>
                </a:solidFill>
                <a:highlight>
                  <a:srgbClr val="FFFFFF"/>
                </a:highlight>
                <a:latin typeface="Arial"/>
                <a:ea typeface="Arial"/>
                <a:cs typeface="Arial"/>
                <a:sym typeface="Arial"/>
              </a:rPr>
              <a:t>x</a:t>
            </a:r>
            <a:r>
              <a:rPr b="1" lang="en-US" sz="1600">
                <a:solidFill>
                  <a:srgbClr val="333333"/>
                </a:solidFill>
                <a:highlight>
                  <a:srgbClr val="FFFFFF"/>
                </a:highlight>
                <a:latin typeface="Arial"/>
                <a:ea typeface="Arial"/>
                <a:cs typeface="Arial"/>
                <a:sym typeface="Arial"/>
              </a:rPr>
              <a:t> + </a:t>
            </a:r>
            <a:r>
              <a:rPr b="1" lang="en-US" sz="1600">
                <a:solidFill>
                  <a:srgbClr val="0000FF"/>
                </a:solidFill>
                <a:highlight>
                  <a:srgbClr val="FFFFFF"/>
                </a:highlight>
                <a:latin typeface="Arial"/>
                <a:ea typeface="Arial"/>
                <a:cs typeface="Arial"/>
                <a:sym typeface="Arial"/>
              </a:rPr>
              <a:t>y</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rtl="0">
              <a:lnSpc>
                <a:spcPct val="90000"/>
              </a:lnSpc>
              <a:spcBef>
                <a:spcPts val="1000"/>
              </a:spcBef>
              <a:spcAft>
                <a:spcPts val="0"/>
              </a:spcAft>
              <a:buClr>
                <a:schemeClr val="dk1"/>
              </a:buClr>
              <a:buSzPts val="1100"/>
              <a:buFont typeface="Arial"/>
              <a:buNone/>
            </a:pPr>
            <a:r>
              <a:t/>
            </a:r>
            <a:endParaRPr b="1" sz="1600">
              <a:solidFill>
                <a:srgbClr val="333333"/>
              </a:solidFill>
              <a:highlight>
                <a:srgbClr val="FFFFFF"/>
              </a:highlight>
              <a:latin typeface="Arial"/>
              <a:ea typeface="Arial"/>
              <a:cs typeface="Arial"/>
              <a:sym typeface="Arial"/>
            </a:endParaRPr>
          </a:p>
          <a:p>
            <a:pPr indent="0" lvl="0" marL="0" rtl="0">
              <a:lnSpc>
                <a:spcPct val="90000"/>
              </a:lnSpc>
              <a:spcBef>
                <a:spcPts val="1000"/>
              </a:spcBef>
              <a:spcAft>
                <a:spcPts val="0"/>
              </a:spcAft>
              <a:buClr>
                <a:schemeClr val="accent1"/>
              </a:buClr>
              <a:buSzPts val="1440"/>
              <a:buFont typeface="Noto Sans Symbols"/>
              <a:buNone/>
            </a:pPr>
            <a:r>
              <a:rPr b="1" lang="en-US" sz="1600">
                <a:solidFill>
                  <a:srgbClr val="333333"/>
                </a:solidFill>
                <a:highlight>
                  <a:schemeClr val="lt1"/>
                </a:highlight>
                <a:latin typeface="Arial"/>
                <a:ea typeface="Arial"/>
                <a:cs typeface="Arial"/>
                <a:sym typeface="Arial"/>
              </a:rPr>
              <a:t>console.log(</a:t>
            </a:r>
            <a:r>
              <a:rPr b="1" lang="en-US" sz="1600">
                <a:solidFill>
                  <a:srgbClr val="FF0000"/>
                </a:solidFill>
                <a:highlight>
                  <a:srgbClr val="FFFFFF"/>
                </a:highlight>
                <a:latin typeface="Arial"/>
                <a:ea typeface="Arial"/>
                <a:cs typeface="Arial"/>
                <a:sym typeface="Arial"/>
              </a:rPr>
              <a:t>additionTwo</a:t>
            </a:r>
            <a:r>
              <a:rPr b="1" lang="en-US" sz="1600">
                <a:solidFill>
                  <a:srgbClr val="333333"/>
                </a:solidFill>
                <a:highlight>
                  <a:srgbClr val="FFFFFF"/>
                </a:highlight>
                <a:latin typeface="Arial"/>
                <a:ea typeface="Arial"/>
                <a:cs typeface="Arial"/>
                <a:sym typeface="Arial"/>
              </a:rPr>
              <a:t>(</a:t>
            </a:r>
            <a:r>
              <a:rPr b="1" lang="en-US" sz="1600">
                <a:solidFill>
                  <a:srgbClr val="FF9900"/>
                </a:solidFill>
                <a:highlight>
                  <a:srgbClr val="FFFFFF"/>
                </a:highlight>
                <a:latin typeface="Arial"/>
                <a:ea typeface="Arial"/>
                <a:cs typeface="Arial"/>
                <a:sym typeface="Arial"/>
              </a:rPr>
              <a:t>2, 4</a:t>
            </a:r>
            <a:r>
              <a:rPr b="1" lang="en-US" sz="1600">
                <a:solidFill>
                  <a:srgbClr val="333333"/>
                </a:solidFill>
                <a:highlight>
                  <a:srgbClr val="FFFFFF"/>
                </a:highlight>
                <a:latin typeface="Arial"/>
                <a:ea typeface="Arial"/>
                <a:cs typeface="Arial"/>
                <a:sym typeface="Arial"/>
              </a:rPr>
              <a:t>));</a:t>
            </a:r>
            <a:endParaRPr b="1" sz="1600"/>
          </a:p>
          <a:p>
            <a:pPr indent="0" lvl="0" marL="0" marR="0" rtl="0" algn="l">
              <a:lnSpc>
                <a:spcPct val="90000"/>
              </a:lnSpc>
              <a:spcBef>
                <a:spcPts val="1000"/>
              </a:spcBef>
              <a:spcAft>
                <a:spcPts val="0"/>
              </a:spcAft>
              <a:buClr>
                <a:schemeClr val="dk1"/>
              </a:buClr>
              <a:buSzPts val="1100"/>
              <a:buFont typeface="Arial"/>
              <a:buNone/>
            </a:pPr>
            <a:r>
              <a:t/>
            </a:r>
            <a:endParaRPr b="1" sz="1600">
              <a:solidFill>
                <a:srgbClr val="666666"/>
              </a:solidFill>
              <a:highlight>
                <a:srgbClr val="FFFFFF"/>
              </a:highlight>
              <a:latin typeface="Arial"/>
              <a:ea typeface="Arial"/>
              <a:cs typeface="Arial"/>
              <a:sym typeface="Arial"/>
            </a:endParaRPr>
          </a:p>
        </p:txBody>
      </p:sp>
      <p:sp>
        <p:nvSpPr>
          <p:cNvPr id="676" name="Google Shape;676;p70"/>
          <p:cNvSpPr txBox="1"/>
          <p:nvPr>
            <p:ph idx="1" type="body"/>
          </p:nvPr>
        </p:nvSpPr>
        <p:spPr>
          <a:xfrm>
            <a:off x="4945700" y="3483400"/>
            <a:ext cx="838200" cy="70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1100"/>
              <a:buFont typeface="Arial"/>
              <a:buNone/>
            </a:pPr>
            <a:r>
              <a:rPr b="1" lang="en-US">
                <a:solidFill>
                  <a:srgbClr val="666666"/>
                </a:solidFill>
                <a:highlight>
                  <a:srgbClr val="FFFFFF"/>
                </a:highlight>
                <a:latin typeface="Arial"/>
                <a:ea typeface="Arial"/>
                <a:cs typeface="Arial"/>
                <a:sym typeface="Arial"/>
              </a:rPr>
              <a:t>VS.</a:t>
            </a:r>
            <a:endParaRPr b="1" sz="1200"/>
          </a:p>
        </p:txBody>
      </p:sp>
      <p:sp>
        <p:nvSpPr>
          <p:cNvPr id="677" name="Google Shape;677;p70"/>
          <p:cNvSpPr txBox="1"/>
          <p:nvPr>
            <p:ph idx="1" type="body"/>
          </p:nvPr>
        </p:nvSpPr>
        <p:spPr>
          <a:xfrm>
            <a:off x="657000" y="5332600"/>
            <a:ext cx="10878000" cy="1632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1100"/>
              <a:buFont typeface="Arial"/>
              <a:buNone/>
            </a:pPr>
            <a:r>
              <a:rPr b="1" lang="en-US">
                <a:solidFill>
                  <a:srgbClr val="000000"/>
                </a:solidFill>
                <a:highlight>
                  <a:srgbClr val="FFFFFF"/>
                </a:highlight>
                <a:latin typeface="Arial"/>
                <a:ea typeface="Arial"/>
                <a:cs typeface="Arial"/>
                <a:sym typeface="Arial"/>
              </a:rPr>
              <a:t>Note:</a:t>
            </a:r>
            <a:endParaRPr b="1">
              <a:solidFill>
                <a:srgbClr val="000000"/>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lang="en-US">
                <a:solidFill>
                  <a:srgbClr val="000000"/>
                </a:solidFill>
                <a:highlight>
                  <a:srgbClr val="FFFFFF"/>
                </a:highlight>
                <a:latin typeface="Arial"/>
                <a:ea typeface="Arial"/>
                <a:cs typeface="Arial"/>
                <a:sym typeface="Arial"/>
              </a:rPr>
              <a:t>Arrow functions do not need a return/console.log statement under certain circumstances</a:t>
            </a:r>
            <a:endParaRPr>
              <a:solidFill>
                <a:srgbClr val="000000"/>
              </a:solidFill>
              <a:highlight>
                <a:srgbClr val="FFFFFF"/>
              </a:highlight>
              <a:latin typeface="Arial"/>
              <a:ea typeface="Arial"/>
              <a:cs typeface="Arial"/>
              <a:sym typeface="Arial"/>
            </a:endParaRPr>
          </a:p>
          <a:p>
            <a:pPr indent="0" lvl="0" marL="0" rtl="0">
              <a:lnSpc>
                <a:spcPct val="90000"/>
              </a:lnSpc>
              <a:spcBef>
                <a:spcPts val="1000"/>
              </a:spcBef>
              <a:spcAft>
                <a:spcPts val="0"/>
              </a:spcAft>
              <a:buClr>
                <a:schemeClr val="dk1"/>
              </a:buClr>
              <a:buSzPts val="1100"/>
              <a:buFont typeface="Arial"/>
              <a:buNone/>
            </a:pPr>
            <a:r>
              <a:rPr lang="en-US">
                <a:solidFill>
                  <a:schemeClr val="dk1"/>
                </a:solidFill>
                <a:highlight>
                  <a:srgbClr val="FFFFFF"/>
                </a:highlight>
                <a:latin typeface="Arial"/>
                <a:ea typeface="Arial"/>
                <a:cs typeface="Arial"/>
                <a:sym typeface="Arial"/>
              </a:rPr>
              <a:t>Arrow functions does not need a </a:t>
            </a:r>
            <a:r>
              <a:rPr b="1" lang="en-US">
                <a:solidFill>
                  <a:srgbClr val="FF0000"/>
                </a:solidFill>
                <a:highlight>
                  <a:srgbClr val="FFFFFF"/>
                </a:highlight>
                <a:latin typeface="Arial"/>
                <a:ea typeface="Arial"/>
                <a:cs typeface="Arial"/>
                <a:sym typeface="Arial"/>
              </a:rPr>
              <a:t>var</a:t>
            </a:r>
            <a:r>
              <a:rPr lang="en-US">
                <a:solidFill>
                  <a:schemeClr val="dk1"/>
                </a:solidFill>
                <a:highlight>
                  <a:srgbClr val="FFFFFF"/>
                </a:highlight>
                <a:latin typeface="Arial"/>
                <a:ea typeface="Arial"/>
                <a:cs typeface="Arial"/>
                <a:sym typeface="Arial"/>
              </a:rPr>
              <a:t> to store your output. Example: console.log(</a:t>
            </a:r>
            <a:r>
              <a:rPr b="1" lang="en-US">
                <a:solidFill>
                  <a:schemeClr val="dk1"/>
                </a:solidFill>
                <a:highlight>
                  <a:srgbClr val="FFFFFF"/>
                </a:highlight>
                <a:latin typeface="Arial"/>
                <a:ea typeface="Arial"/>
                <a:cs typeface="Arial"/>
                <a:sym typeface="Arial"/>
              </a:rPr>
              <a:t>z</a:t>
            </a:r>
            <a:r>
              <a:rPr lang="en-US">
                <a:solidFill>
                  <a:schemeClr val="dk1"/>
                </a:solidFill>
                <a:highlight>
                  <a:srgbClr val="FFFFFF"/>
                </a:highlight>
                <a:latin typeface="Arial"/>
                <a:ea typeface="Arial"/>
                <a:cs typeface="Arial"/>
                <a:sym typeface="Arial"/>
              </a:rPr>
              <a:t>);</a:t>
            </a:r>
            <a:endParaRPr>
              <a:solidFill>
                <a:srgbClr val="000000"/>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 Calls</a:t>
            </a:r>
            <a:endParaRPr b="0" i="0" sz="3600" u="none" cap="none" strike="noStrike">
              <a:solidFill>
                <a:schemeClr val="lt2"/>
              </a:solidFill>
              <a:latin typeface="Century Gothic"/>
              <a:ea typeface="Century Gothic"/>
              <a:cs typeface="Century Gothic"/>
              <a:sym typeface="Century Gothic"/>
            </a:endParaRPr>
          </a:p>
        </p:txBody>
      </p:sp>
      <p:sp>
        <p:nvSpPr>
          <p:cNvPr id="683" name="Google Shape;683;p71"/>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To use a function written in a file, it has to be called</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0000FF"/>
                </a:solidFill>
                <a:latin typeface="Century Gothic"/>
                <a:ea typeface="Century Gothic"/>
                <a:cs typeface="Century Gothic"/>
                <a:sym typeface="Century Gothic"/>
              </a:rPr>
              <a:t>addition</a:t>
            </a:r>
            <a:r>
              <a:rPr b="0" i="0" lang="en-US" sz="1800" u="none" cap="none" strike="noStrike">
                <a:solidFill>
                  <a:srgbClr val="3F3F3F"/>
                </a:solidFill>
                <a:latin typeface="Century Gothic"/>
                <a:ea typeface="Century Gothic"/>
                <a:cs typeface="Century Gothic"/>
                <a:sym typeface="Century Gothic"/>
              </a:rPr>
              <a:t> (4, 5 ) is a </a:t>
            </a:r>
            <a:r>
              <a:rPr b="1" i="0" lang="en-US" sz="1800" u="none" cap="none" strike="noStrike">
                <a:solidFill>
                  <a:srgbClr val="3F3F3F"/>
                </a:solidFill>
              </a:rPr>
              <a:t>function call</a:t>
            </a:r>
            <a:r>
              <a:rPr b="0" i="0" lang="en-US" sz="1800" u="none" cap="none" strike="noStrike">
                <a:solidFill>
                  <a:srgbClr val="3F3F3F"/>
                </a:solidFill>
                <a:latin typeface="Century Gothic"/>
                <a:ea typeface="Century Gothic"/>
                <a:cs typeface="Century Gothic"/>
                <a:sym typeface="Century Gothic"/>
              </a:rPr>
              <a:t>. A function call</a:t>
            </a:r>
            <a:endParaRPr b="0" i="0" sz="18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is needed to run a function written in the same file</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it includes the name of the function and parameters (if that function has arguments)</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this function, addition ( ), requires two values as arguments</a:t>
            </a:r>
            <a:endParaRPr b="0" i="0" sz="16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684" name="Google Shape;684;p7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72"/>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 Parameter and Function Argument</a:t>
            </a:r>
            <a:endParaRPr b="0" i="0" sz="3600" u="none" cap="none" strike="noStrike">
              <a:solidFill>
                <a:schemeClr val="lt2"/>
              </a:solidFill>
              <a:latin typeface="Century Gothic"/>
              <a:ea typeface="Century Gothic"/>
              <a:cs typeface="Century Gothic"/>
              <a:sym typeface="Century Gothic"/>
            </a:endParaRPr>
          </a:p>
        </p:txBody>
      </p:sp>
      <p:sp>
        <p:nvSpPr>
          <p:cNvPr id="690" name="Google Shape;690;p72"/>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2400" u="none" cap="none" strike="noStrike">
                <a:solidFill>
                  <a:schemeClr val="accent1"/>
                </a:solidFill>
                <a:latin typeface="Century Gothic"/>
                <a:ea typeface="Century Gothic"/>
                <a:cs typeface="Century Gothic"/>
                <a:sym typeface="Century Gothic"/>
              </a:rPr>
              <a:t>Function Parameters:</a:t>
            </a:r>
            <a:endParaRPr b="0" i="0" sz="2400" u="none" cap="none" strike="noStrike">
              <a:solidFill>
                <a:schemeClr val="accent1"/>
              </a:solidFill>
              <a:latin typeface="Century Gothic"/>
              <a:ea typeface="Century Gothic"/>
              <a:cs typeface="Century Gothic"/>
              <a:sym typeface="Century Gothic"/>
            </a:endParaRPr>
          </a:p>
        </p:txBody>
      </p:sp>
      <p:sp>
        <p:nvSpPr>
          <p:cNvPr id="691" name="Google Shape;691;p72"/>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When a function is written, variables used in the definitions are the parameters.</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 x and y are the parameters in the following image</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pic>
        <p:nvPicPr>
          <p:cNvPr id="692" name="Google Shape;692;p72"/>
          <p:cNvPicPr preferRelativeResize="0"/>
          <p:nvPr>
            <p:ph idx="4" type="body"/>
          </p:nvPr>
        </p:nvPicPr>
        <p:blipFill rotWithShape="1">
          <a:blip r:embed="rId3">
            <a:alphaModFix/>
          </a:blip>
          <a:srcRect b="0" l="0" r="0" t="19603"/>
          <a:stretch/>
        </p:blipFill>
        <p:spPr>
          <a:xfrm>
            <a:off x="6711156" y="3768908"/>
            <a:ext cx="3819525" cy="1661746"/>
          </a:xfrm>
          <a:prstGeom prst="rect">
            <a:avLst/>
          </a:prstGeom>
          <a:noFill/>
          <a:ln>
            <a:noFill/>
          </a:ln>
        </p:spPr>
      </p:pic>
      <p:sp>
        <p:nvSpPr>
          <p:cNvPr id="693" name="Google Shape;693;p7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Function Parameter and Function Argument</a:t>
            </a:r>
            <a:endParaRPr b="0" i="0" sz="3600" u="none" cap="none" strike="noStrike">
              <a:solidFill>
                <a:schemeClr val="lt2"/>
              </a:solidFill>
              <a:latin typeface="Century Gothic"/>
              <a:ea typeface="Century Gothic"/>
              <a:cs typeface="Century Gothic"/>
              <a:sym typeface="Century Gothic"/>
            </a:endParaRPr>
          </a:p>
        </p:txBody>
      </p:sp>
      <p:sp>
        <p:nvSpPr>
          <p:cNvPr id="699" name="Google Shape;699;p73"/>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2400" u="none" cap="none" strike="noStrike">
                <a:solidFill>
                  <a:schemeClr val="accent1"/>
                </a:solidFill>
                <a:latin typeface="Century Gothic"/>
                <a:ea typeface="Century Gothic"/>
                <a:cs typeface="Century Gothic"/>
                <a:sym typeface="Century Gothic"/>
              </a:rPr>
              <a:t>Function Argument</a:t>
            </a:r>
            <a:endParaRPr b="0" i="0" sz="2400" u="none" cap="none" strike="noStrike">
              <a:solidFill>
                <a:schemeClr val="accent1"/>
              </a:solidFill>
              <a:latin typeface="Century Gothic"/>
              <a:ea typeface="Century Gothic"/>
              <a:cs typeface="Century Gothic"/>
              <a:sym typeface="Century Gothic"/>
            </a:endParaRPr>
          </a:p>
        </p:txBody>
      </p:sp>
      <p:sp>
        <p:nvSpPr>
          <p:cNvPr id="700" name="Google Shape;700;p73"/>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when a function is called, data that is passed to the function is the argument or arguments</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if I call the addition function for 6 and 8 like this</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addition (6, 8)</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6 and 8 are the arguments.</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342900" lvl="0" marL="34290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701" name="Google Shape;701;p73"/>
          <p:cNvSpPr txBox="1"/>
          <p:nvPr>
            <p:ph idx="4" type="body"/>
          </p:nvPr>
        </p:nvSpPr>
        <p:spPr>
          <a:xfrm>
            <a:off x="6208710" y="3179762"/>
            <a:ext cx="4825159" cy="284003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702" name="Google Shape;702;p7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74"/>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 - </a:t>
            </a:r>
            <a:endParaRPr b="0" i="0" sz="3600" u="none" cap="none" strike="noStrike">
              <a:solidFill>
                <a:schemeClr val="lt2"/>
              </a:solidFill>
              <a:latin typeface="Century Gothic"/>
              <a:ea typeface="Century Gothic"/>
              <a:cs typeface="Century Gothic"/>
              <a:sym typeface="Century Gothic"/>
            </a:endParaRPr>
          </a:p>
        </p:txBody>
      </p:sp>
      <p:sp>
        <p:nvSpPr>
          <p:cNvPr id="709" name="Google Shape;709;p74"/>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Write a function that adds three numbers in </a:t>
            </a:r>
            <a:r>
              <a:rPr b="1" i="0" lang="en-US" sz="1800" u="none" cap="none" strike="noStrike">
                <a:solidFill>
                  <a:srgbClr val="3F3F3F"/>
                </a:solidFill>
              </a:rPr>
              <a:t>ES5</a:t>
            </a:r>
            <a:endParaRPr b="1" i="0" sz="1800" u="none" cap="none" strike="noStrike">
              <a:solidFill>
                <a:srgbClr val="3F3F3F"/>
              </a:solidFill>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Write a function that adds three number and divide the result by 3 in </a:t>
            </a:r>
            <a:r>
              <a:rPr b="1" i="0" lang="en-US" sz="1800" u="none" cap="none" strike="noStrike">
                <a:solidFill>
                  <a:srgbClr val="3F3F3F"/>
                </a:solidFill>
              </a:rPr>
              <a:t>ES</a:t>
            </a:r>
            <a:r>
              <a:rPr b="1" lang="en-US"/>
              <a:t>5</a:t>
            </a:r>
            <a:endParaRPr b="1" i="0" sz="1800" u="none" cap="none" strike="noStrike">
              <a:solidFill>
                <a:srgbClr val="3F3F3F"/>
              </a:solidFill>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US"/>
              <a:t>Now Try converting the code to </a:t>
            </a:r>
            <a:r>
              <a:rPr b="1" i="1" lang="en-US"/>
              <a:t>arrow functions</a:t>
            </a:r>
            <a:r>
              <a:rPr lang="en-US"/>
              <a:t>.</a:t>
            </a:r>
            <a:endParaRPr/>
          </a:p>
          <a:p>
            <a:pPr indent="0" lvl="0" marL="0" marR="0" rtl="0" algn="l">
              <a:lnSpc>
                <a:spcPct val="100000"/>
              </a:lnSpc>
              <a:spcBef>
                <a:spcPts val="1000"/>
              </a:spcBef>
              <a:spcAft>
                <a:spcPts val="0"/>
              </a:spcAft>
              <a:buNone/>
            </a:pPr>
            <a:r>
              <a:t/>
            </a:r>
            <a:endParaRPr/>
          </a:p>
        </p:txBody>
      </p:sp>
      <p:sp>
        <p:nvSpPr>
          <p:cNvPr id="710" name="Google Shape;710;p7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5"/>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 - ES</a:t>
            </a:r>
            <a:r>
              <a:rPr lang="en-US"/>
              <a:t>5</a:t>
            </a:r>
            <a:endParaRPr b="0" i="0" sz="3600" u="none" cap="none" strike="noStrike">
              <a:solidFill>
                <a:schemeClr val="lt2"/>
              </a:solidFill>
              <a:latin typeface="Century Gothic"/>
              <a:ea typeface="Century Gothic"/>
              <a:cs typeface="Century Gothic"/>
              <a:sym typeface="Century Gothic"/>
            </a:endParaRPr>
          </a:p>
        </p:txBody>
      </p:sp>
      <p:sp>
        <p:nvSpPr>
          <p:cNvPr id="717" name="Google Shape;717;p75"/>
          <p:cNvSpPr txBox="1"/>
          <p:nvPr>
            <p:ph idx="1" type="body"/>
          </p:nvPr>
        </p:nvSpPr>
        <p:spPr>
          <a:xfrm>
            <a:off x="1154950" y="2603500"/>
            <a:ext cx="10265700" cy="39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1" i="0" lang="en-US" sz="1600" u="none" cap="none" strike="noStrike">
                <a:solidFill>
                  <a:srgbClr val="FF0000"/>
                </a:solidFill>
              </a:rPr>
              <a:t>function</a:t>
            </a:r>
            <a:r>
              <a:rPr b="1" i="0" lang="en-US" sz="1600" u="none" cap="none" strike="noStrike">
                <a:solidFill>
                  <a:srgbClr val="3F3F3F"/>
                </a:solidFill>
              </a:rPr>
              <a:t> </a:t>
            </a:r>
            <a:r>
              <a:rPr b="1" i="0" lang="en-US" sz="1600" u="none" cap="none" strike="noStrike">
                <a:solidFill>
                  <a:srgbClr val="0000FF"/>
                </a:solidFill>
              </a:rPr>
              <a:t>add_three_numbers</a:t>
            </a:r>
            <a:r>
              <a:rPr b="1" i="0" lang="en-US" sz="1600" u="none" cap="none" strike="noStrike">
                <a:solidFill>
                  <a:srgbClr val="3F3F3F"/>
                </a:solidFill>
              </a:rPr>
              <a:t>(</a:t>
            </a:r>
            <a:r>
              <a:rPr b="1" i="0" lang="en-US" sz="1600" u="none" cap="none" strike="noStrike">
                <a:solidFill>
                  <a:srgbClr val="FF9900"/>
                </a:solidFill>
              </a:rPr>
              <a:t>a, b, c</a:t>
            </a:r>
            <a:r>
              <a:rPr b="1" i="0" lang="en-US" sz="1600" u="none" cap="none" strike="noStrike">
                <a:solidFill>
                  <a:srgbClr val="3F3F3F"/>
                </a:solidFill>
              </a:rPr>
              <a:t>) {</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	// body of block...</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	</a:t>
            </a:r>
            <a:r>
              <a:rPr b="1" i="0" lang="en-US" sz="1600" u="none" cap="none" strike="noStrike">
                <a:solidFill>
                  <a:srgbClr val="FF0000"/>
                </a:solidFill>
              </a:rPr>
              <a:t>return</a:t>
            </a:r>
            <a:r>
              <a:rPr b="1" i="0" lang="en-US" sz="1600" u="none" cap="none" strike="noStrike">
                <a:solidFill>
                  <a:srgbClr val="3F3F3F"/>
                </a:solidFill>
              </a:rPr>
              <a:t> (</a:t>
            </a:r>
            <a:r>
              <a:rPr b="1" i="0" lang="en-US" sz="1600" u="none" cap="none" strike="noStrike">
                <a:solidFill>
                  <a:srgbClr val="FF9900"/>
                </a:solidFill>
              </a:rPr>
              <a:t>a + b + c</a:t>
            </a:r>
            <a:r>
              <a:rPr b="1" i="0" lang="en-US" sz="1600" u="none" cap="none" strike="noStrike">
                <a:solidFill>
                  <a:srgbClr val="3F3F3F"/>
                </a:solidFill>
              </a:rPr>
              <a:t>);</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console.log(</a:t>
            </a:r>
            <a:r>
              <a:rPr b="1" i="0" lang="en-US" sz="1600" u="none" cap="none" strike="noStrike">
                <a:solidFill>
                  <a:srgbClr val="BF9000"/>
                </a:solidFill>
              </a:rPr>
              <a:t>"Calling function to add 3 numbers. result is: "</a:t>
            </a:r>
            <a:r>
              <a:rPr b="1" i="0" lang="en-US" sz="1600" u="none" cap="none" strike="noStrike">
                <a:solidFill>
                  <a:srgbClr val="3F3F3F"/>
                </a:solidFill>
              </a:rPr>
              <a:t> , </a:t>
            </a:r>
            <a:r>
              <a:rPr b="1" i="0" lang="en-US" sz="1600" u="none" cap="none" strike="noStrike">
                <a:solidFill>
                  <a:srgbClr val="0000FF"/>
                </a:solidFill>
              </a:rPr>
              <a:t>add_three_numbers(</a:t>
            </a:r>
            <a:r>
              <a:rPr b="1" i="0" lang="en-US" sz="1600" u="none" cap="none" strike="noStrike">
                <a:solidFill>
                  <a:srgbClr val="FF9900"/>
                </a:solidFill>
              </a:rPr>
              <a:t>3, 4, 5</a:t>
            </a:r>
            <a:r>
              <a:rPr b="1" i="0" lang="en-US" sz="1600" u="none" cap="none" strike="noStrike">
                <a:solidFill>
                  <a:srgbClr val="3F3F3F"/>
                </a:solidFill>
              </a:rPr>
              <a:t>) );</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FF0000"/>
                </a:solidFill>
              </a:rPr>
              <a:t>function</a:t>
            </a:r>
            <a:r>
              <a:rPr b="1" i="0" lang="en-US" sz="1600" u="none" cap="none" strike="noStrike">
                <a:solidFill>
                  <a:srgbClr val="3F3F3F"/>
                </a:solidFill>
              </a:rPr>
              <a:t> </a:t>
            </a:r>
            <a:r>
              <a:rPr b="1" i="0" lang="en-US" sz="1600" u="none" cap="none" strike="noStrike">
                <a:solidFill>
                  <a:srgbClr val="0000FF"/>
                </a:solidFill>
              </a:rPr>
              <a:t>add_and_divide</a:t>
            </a:r>
            <a:r>
              <a:rPr b="1" i="0" lang="en-US" sz="1600" u="none" cap="none" strike="noStrike">
                <a:solidFill>
                  <a:srgbClr val="3F3F3F"/>
                </a:solidFill>
              </a:rPr>
              <a:t>(</a:t>
            </a:r>
            <a:r>
              <a:rPr b="1" i="0" lang="en-US" sz="1600" u="none" cap="none" strike="noStrike">
                <a:solidFill>
                  <a:srgbClr val="FF9900"/>
                </a:solidFill>
              </a:rPr>
              <a:t>a, b, c</a:t>
            </a:r>
            <a:r>
              <a:rPr b="1" i="0" lang="en-US" sz="1600" u="none" cap="none" strike="noStrike">
                <a:solidFill>
                  <a:srgbClr val="3F3F3F"/>
                </a:solidFill>
              </a:rPr>
              <a:t>){</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	</a:t>
            </a:r>
            <a:r>
              <a:rPr b="1" i="0" lang="en-US" sz="1600" u="none" cap="none" strike="noStrike">
                <a:solidFill>
                  <a:srgbClr val="FF0000"/>
                </a:solidFill>
              </a:rPr>
              <a:t>return</a:t>
            </a:r>
            <a:r>
              <a:rPr b="1" i="0" lang="en-US" sz="1600" u="none" cap="none" strike="noStrike">
                <a:solidFill>
                  <a:srgbClr val="3F3F3F"/>
                </a:solidFill>
              </a:rPr>
              <a:t> (</a:t>
            </a:r>
            <a:r>
              <a:rPr b="1" i="0" lang="en-US" sz="1600" u="none" cap="none" strike="noStrike">
                <a:solidFill>
                  <a:srgbClr val="0000FF"/>
                </a:solidFill>
              </a:rPr>
              <a:t>a</a:t>
            </a:r>
            <a:r>
              <a:rPr b="1" i="0" lang="en-US" sz="1600" u="none" cap="none" strike="noStrike">
                <a:solidFill>
                  <a:srgbClr val="3F3F3F"/>
                </a:solidFill>
              </a:rPr>
              <a:t>+</a:t>
            </a:r>
            <a:r>
              <a:rPr b="1" i="0" lang="en-US" sz="1600" u="none" cap="none" strike="noStrike">
                <a:solidFill>
                  <a:srgbClr val="0000FF"/>
                </a:solidFill>
              </a:rPr>
              <a:t>b</a:t>
            </a:r>
            <a:r>
              <a:rPr b="1" i="0" lang="en-US" sz="1600" u="none" cap="none" strike="noStrike">
                <a:solidFill>
                  <a:srgbClr val="3F3F3F"/>
                </a:solidFill>
              </a:rPr>
              <a:t>+</a:t>
            </a:r>
            <a:r>
              <a:rPr b="1" i="0" lang="en-US" sz="1600" u="none" cap="none" strike="noStrike">
                <a:solidFill>
                  <a:srgbClr val="0000FF"/>
                </a:solidFill>
              </a:rPr>
              <a:t>c</a:t>
            </a:r>
            <a:r>
              <a:rPr b="1" i="0" lang="en-US" sz="1600" u="none" cap="none" strike="noStrike">
                <a:solidFill>
                  <a:srgbClr val="3F3F3F"/>
                </a:solidFill>
              </a:rPr>
              <a:t> / 3);</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rPr b="1" i="0" lang="en-US" sz="1600" u="none" cap="none" strike="noStrike">
                <a:solidFill>
                  <a:srgbClr val="3F3F3F"/>
                </a:solidFill>
              </a:rPr>
              <a:t>console.log(</a:t>
            </a:r>
            <a:r>
              <a:rPr b="1" i="0" lang="en-US" sz="1600" u="none" cap="none" strike="noStrike">
                <a:solidFill>
                  <a:srgbClr val="BF9000"/>
                </a:solidFill>
              </a:rPr>
              <a:t>"function adds 3 numbers and divide sum by 3. result is: " </a:t>
            </a:r>
            <a:r>
              <a:rPr b="1" i="0" lang="en-US" sz="1600" u="none" cap="none" strike="noStrike">
                <a:solidFill>
                  <a:srgbClr val="3F3F3F"/>
                </a:solidFill>
              </a:rPr>
              <a:t>, </a:t>
            </a:r>
            <a:r>
              <a:rPr b="1" i="0" lang="en-US" sz="1600" u="none" cap="none" strike="noStrike">
                <a:solidFill>
                  <a:srgbClr val="0000FF"/>
                </a:solidFill>
              </a:rPr>
              <a:t>add_and_divide</a:t>
            </a:r>
            <a:r>
              <a:rPr b="1" i="0" lang="en-US" sz="1600" u="none" cap="none" strike="noStrike">
                <a:solidFill>
                  <a:srgbClr val="3F3F3F"/>
                </a:solidFill>
              </a:rPr>
              <a:t>(</a:t>
            </a:r>
            <a:r>
              <a:rPr b="1" i="0" lang="en-US" sz="1600" u="none" cap="none" strike="noStrike">
                <a:solidFill>
                  <a:srgbClr val="FF9900"/>
                </a:solidFill>
              </a:rPr>
              <a:t>3, 4, 5</a:t>
            </a:r>
            <a:r>
              <a:rPr b="1" i="0" lang="en-US" sz="1600" u="none" cap="none" strike="noStrike">
                <a:solidFill>
                  <a:srgbClr val="3F3F3F"/>
                </a:solidFill>
              </a:rPr>
              <a:t>) );</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t/>
            </a:r>
            <a:endParaRPr b="1" i="0" sz="1600" u="none" cap="none" strike="noStrike">
              <a:solidFill>
                <a:srgbClr val="3F3F3F"/>
              </a:solidFill>
            </a:endParaRPr>
          </a:p>
          <a:p>
            <a:pPr indent="0" lvl="0" marL="0" marR="0" rtl="0" algn="l">
              <a:lnSpc>
                <a:spcPct val="100000"/>
              </a:lnSpc>
              <a:spcBef>
                <a:spcPts val="1000"/>
              </a:spcBef>
              <a:spcAft>
                <a:spcPts val="0"/>
              </a:spcAft>
              <a:buClr>
                <a:schemeClr val="accent1"/>
              </a:buClr>
              <a:buSzPts val="1440"/>
              <a:buFont typeface="Noto Sans Symbols"/>
              <a:buNone/>
            </a:pPr>
            <a:r>
              <a:t/>
            </a:r>
            <a:endParaRPr b="1" i="0" sz="1600" u="none" cap="none" strike="noStrike">
              <a:solidFill>
                <a:srgbClr val="3F3F3F"/>
              </a:solidFill>
            </a:endParaRPr>
          </a:p>
        </p:txBody>
      </p:sp>
      <p:sp>
        <p:nvSpPr>
          <p:cNvPr id="718" name="Google Shape;718;p7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6"/>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 - ES</a:t>
            </a:r>
            <a:r>
              <a:rPr lang="en-US"/>
              <a:t>6</a:t>
            </a:r>
            <a:endParaRPr b="0" i="0" sz="3600" u="none" cap="none" strike="noStrike">
              <a:solidFill>
                <a:schemeClr val="lt2"/>
              </a:solidFill>
              <a:latin typeface="Century Gothic"/>
              <a:ea typeface="Century Gothic"/>
              <a:cs typeface="Century Gothic"/>
              <a:sym typeface="Century Gothic"/>
            </a:endParaRPr>
          </a:p>
        </p:txBody>
      </p:sp>
      <p:sp>
        <p:nvSpPr>
          <p:cNvPr id="725" name="Google Shape;725;p76"/>
          <p:cNvSpPr txBox="1"/>
          <p:nvPr>
            <p:ph idx="1" type="body"/>
          </p:nvPr>
        </p:nvSpPr>
        <p:spPr>
          <a:xfrm>
            <a:off x="1154950" y="2603500"/>
            <a:ext cx="10265700" cy="39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1100"/>
              <a:buFont typeface="Arial"/>
              <a:buNone/>
            </a:pPr>
            <a:r>
              <a:rPr b="1" lang="en-US" sz="1600">
                <a:solidFill>
                  <a:srgbClr val="FF0000"/>
                </a:solidFill>
                <a:highlight>
                  <a:srgbClr val="FFFFFF"/>
                </a:highlight>
                <a:latin typeface="Arial"/>
                <a:ea typeface="Arial"/>
                <a:cs typeface="Arial"/>
                <a:sym typeface="Arial"/>
              </a:rPr>
              <a:t>let</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add_three_esSix </a:t>
            </a:r>
            <a:r>
              <a:rPr b="1" lang="en-US" sz="1600">
                <a:solidFill>
                  <a:srgbClr val="333333"/>
                </a:solidFill>
                <a:highlight>
                  <a:srgbClr val="FFFFFF"/>
                </a:highlight>
                <a:latin typeface="Arial"/>
                <a:ea typeface="Arial"/>
                <a:cs typeface="Arial"/>
                <a:sym typeface="Arial"/>
              </a:rPr>
              <a:t>= (</a:t>
            </a:r>
            <a:r>
              <a:rPr b="1" lang="en-US" sz="1600">
                <a:solidFill>
                  <a:srgbClr val="FF9900"/>
                </a:solidFill>
                <a:highlight>
                  <a:srgbClr val="FFFFFF"/>
                </a:highlight>
                <a:latin typeface="Arial"/>
                <a:ea typeface="Arial"/>
                <a:cs typeface="Arial"/>
                <a:sym typeface="Arial"/>
              </a:rPr>
              <a:t>e, f, g</a:t>
            </a:r>
            <a:r>
              <a:rPr b="1" lang="en-US" sz="1600">
                <a:solidFill>
                  <a:srgbClr val="333333"/>
                </a:solidFill>
                <a:highlight>
                  <a:srgbClr val="FFFFFF"/>
                </a:highlight>
                <a:latin typeface="Arial"/>
                <a:ea typeface="Arial"/>
                <a:cs typeface="Arial"/>
                <a:sym typeface="Arial"/>
              </a:rPr>
              <a:t>) =&gt; </a:t>
            </a:r>
            <a:r>
              <a:rPr b="1" lang="en-US" sz="1600">
                <a:solidFill>
                  <a:srgbClr val="FF9900"/>
                </a:solidFill>
                <a:highlight>
                  <a:srgbClr val="FFFFFF"/>
                </a:highlight>
                <a:latin typeface="Arial"/>
                <a:ea typeface="Arial"/>
                <a:cs typeface="Arial"/>
                <a:sym typeface="Arial"/>
              </a:rPr>
              <a:t>e + f + g</a:t>
            </a:r>
            <a:r>
              <a:rPr b="1" lang="en-US" sz="1600">
                <a:solidFill>
                  <a:srgbClr val="333333"/>
                </a:solidFill>
                <a:highlight>
                  <a:srgbClr val="FFFFFF"/>
                </a:highlight>
                <a:latin typeface="Arial"/>
                <a:ea typeface="Arial"/>
                <a:cs typeface="Arial"/>
                <a:sym typeface="Arial"/>
              </a:rPr>
              <a:t>;</a:t>
            </a:r>
            <a:endParaRPr b="1" sz="1600">
              <a:solidFill>
                <a:srgbClr val="333333"/>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b="1" sz="1600">
              <a:solidFill>
                <a:srgbClr val="333333"/>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accent1"/>
              </a:buClr>
              <a:buSzPts val="1440"/>
              <a:buFont typeface="Noto Sans Symbols"/>
              <a:buNone/>
            </a:pPr>
            <a:r>
              <a:rPr b="1" lang="en-US" sz="1600">
                <a:solidFill>
                  <a:srgbClr val="333333"/>
                </a:solidFill>
                <a:highlight>
                  <a:srgbClr val="FFFFFF"/>
                </a:highlight>
                <a:latin typeface="Arial"/>
                <a:ea typeface="Arial"/>
                <a:cs typeface="Arial"/>
                <a:sym typeface="Arial"/>
              </a:rPr>
              <a:t>console.log(</a:t>
            </a:r>
            <a:r>
              <a:rPr b="1" lang="en-US" sz="1600">
                <a:solidFill>
                  <a:srgbClr val="BF9000"/>
                </a:solidFill>
                <a:highlight>
                  <a:srgbClr val="FFFFFF"/>
                </a:highlight>
                <a:latin typeface="Arial"/>
                <a:ea typeface="Arial"/>
                <a:cs typeface="Arial"/>
                <a:sym typeface="Arial"/>
              </a:rPr>
              <a:t>"Calling ES6 function to add 3 numbers. result is: "</a:t>
            </a:r>
            <a:r>
              <a:rPr b="1" lang="en-US" sz="1600">
                <a:solidFill>
                  <a:srgbClr val="333333"/>
                </a:solidFill>
                <a:highlight>
                  <a:srgbClr val="FFFFFF"/>
                </a:highlight>
                <a:latin typeface="Arial"/>
                <a:ea typeface="Arial"/>
                <a:cs typeface="Arial"/>
                <a:sym typeface="Arial"/>
              </a:rPr>
              <a:t> , </a:t>
            </a:r>
            <a:r>
              <a:rPr b="1" lang="en-US" sz="1600">
                <a:solidFill>
                  <a:srgbClr val="FF0000"/>
                </a:solidFill>
                <a:highlight>
                  <a:srgbClr val="FFFFFF"/>
                </a:highlight>
                <a:latin typeface="Arial"/>
                <a:ea typeface="Arial"/>
                <a:cs typeface="Arial"/>
                <a:sym typeface="Arial"/>
              </a:rPr>
              <a:t>add_three_esSix</a:t>
            </a:r>
            <a:r>
              <a:rPr b="1" lang="en-US" sz="1600">
                <a:solidFill>
                  <a:srgbClr val="333333"/>
                </a:solidFill>
                <a:highlight>
                  <a:srgbClr val="FFFFFF"/>
                </a:highlight>
                <a:latin typeface="Arial"/>
                <a:ea typeface="Arial"/>
                <a:cs typeface="Arial"/>
                <a:sym typeface="Arial"/>
              </a:rPr>
              <a:t> (</a:t>
            </a:r>
            <a:r>
              <a:rPr b="1" lang="en-US" sz="1600">
                <a:solidFill>
                  <a:srgbClr val="FF9900"/>
                </a:solidFill>
                <a:highlight>
                  <a:srgbClr val="FFFFFF"/>
                </a:highlight>
                <a:latin typeface="Arial"/>
                <a:ea typeface="Arial"/>
                <a:cs typeface="Arial"/>
                <a:sym typeface="Arial"/>
              </a:rPr>
              <a:t> 3, 4, 5</a:t>
            </a:r>
            <a:r>
              <a:rPr b="1" lang="en-US" sz="1600">
                <a:solidFill>
                  <a:srgbClr val="333333"/>
                </a:solidFill>
                <a:highlight>
                  <a:srgbClr val="FFFFFF"/>
                </a:highlight>
                <a:latin typeface="Arial"/>
                <a:ea typeface="Arial"/>
                <a:cs typeface="Arial"/>
                <a:sym typeface="Arial"/>
              </a:rPr>
              <a:t>) );</a:t>
            </a:r>
            <a:endParaRPr b="1" sz="1600">
              <a:solidFill>
                <a:srgbClr val="FF0000"/>
              </a:solidFill>
            </a:endParaRPr>
          </a:p>
          <a:p>
            <a:pPr indent="0" lvl="0" marL="0" marR="0" rtl="0" algn="l">
              <a:lnSpc>
                <a:spcPct val="100000"/>
              </a:lnSpc>
              <a:spcBef>
                <a:spcPts val="1000"/>
              </a:spcBef>
              <a:spcAft>
                <a:spcPts val="0"/>
              </a:spcAft>
              <a:buClr>
                <a:schemeClr val="accent1"/>
              </a:buClr>
              <a:buSzPts val="1440"/>
              <a:buFont typeface="Noto Sans Symbols"/>
              <a:buNone/>
            </a:pPr>
            <a:r>
              <a:t/>
            </a:r>
            <a:endParaRPr b="1" i="0" sz="1600" u="none" cap="none" strike="noStrike">
              <a:solidFill>
                <a:srgbClr val="3F3F3F"/>
              </a:solidFill>
            </a:endParaRPr>
          </a:p>
          <a:p>
            <a:pPr indent="0" lvl="0" marL="0" marR="0" rtl="0" algn="l">
              <a:lnSpc>
                <a:spcPct val="100000"/>
              </a:lnSpc>
              <a:spcBef>
                <a:spcPts val="1000"/>
              </a:spcBef>
              <a:spcAft>
                <a:spcPts val="0"/>
              </a:spcAft>
              <a:buClr>
                <a:schemeClr val="dk1"/>
              </a:buClr>
              <a:buSzPts val="1100"/>
              <a:buFont typeface="Arial"/>
              <a:buNone/>
            </a:pPr>
            <a:r>
              <a:rPr b="1" lang="en-US" sz="1600">
                <a:solidFill>
                  <a:srgbClr val="FF0000"/>
                </a:solidFill>
                <a:highlight>
                  <a:srgbClr val="FFFFFF"/>
                </a:highlight>
                <a:latin typeface="Arial"/>
                <a:ea typeface="Arial"/>
                <a:cs typeface="Arial"/>
                <a:sym typeface="Arial"/>
              </a:rPr>
              <a:t>let</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add_div_esSix</a:t>
            </a:r>
            <a:r>
              <a:rPr b="1" lang="en-US" sz="1600">
                <a:solidFill>
                  <a:srgbClr val="333333"/>
                </a:solidFill>
                <a:highlight>
                  <a:srgbClr val="FFFFFF"/>
                </a:highlight>
                <a:latin typeface="Arial"/>
                <a:ea typeface="Arial"/>
                <a:cs typeface="Arial"/>
                <a:sym typeface="Arial"/>
              </a:rPr>
              <a:t> = (</a:t>
            </a:r>
            <a:r>
              <a:rPr b="1" lang="en-US" sz="1600">
                <a:solidFill>
                  <a:srgbClr val="FF9900"/>
                </a:solidFill>
                <a:highlight>
                  <a:srgbClr val="FFFFFF"/>
                </a:highlight>
                <a:latin typeface="Arial"/>
                <a:ea typeface="Arial"/>
                <a:cs typeface="Arial"/>
                <a:sym typeface="Arial"/>
              </a:rPr>
              <a:t>e, f, g</a:t>
            </a:r>
            <a:r>
              <a:rPr b="1" lang="en-US" sz="1600">
                <a:solidFill>
                  <a:srgbClr val="333333"/>
                </a:solidFill>
                <a:highlight>
                  <a:srgbClr val="FFFFFF"/>
                </a:highlight>
                <a:latin typeface="Arial"/>
                <a:ea typeface="Arial"/>
                <a:cs typeface="Arial"/>
                <a:sym typeface="Arial"/>
              </a:rPr>
              <a:t>) =&gt; (</a:t>
            </a:r>
            <a:r>
              <a:rPr b="1" lang="en-US" sz="1600">
                <a:solidFill>
                  <a:srgbClr val="0000FF"/>
                </a:solidFill>
                <a:highlight>
                  <a:srgbClr val="FFFFFF"/>
                </a:highlight>
                <a:latin typeface="Arial"/>
                <a:ea typeface="Arial"/>
                <a:cs typeface="Arial"/>
                <a:sym typeface="Arial"/>
              </a:rPr>
              <a:t>e</a:t>
            </a:r>
            <a:r>
              <a:rPr b="1" lang="en-US" sz="1600">
                <a:solidFill>
                  <a:srgbClr val="333333"/>
                </a:solidFill>
                <a:highlight>
                  <a:srgbClr val="FFFFFF"/>
                </a:highlight>
                <a:latin typeface="Arial"/>
                <a:ea typeface="Arial"/>
                <a:cs typeface="Arial"/>
                <a:sym typeface="Arial"/>
              </a:rPr>
              <a:t> + </a:t>
            </a:r>
            <a:r>
              <a:rPr b="1" lang="en-US" sz="1600">
                <a:solidFill>
                  <a:srgbClr val="0000FF"/>
                </a:solidFill>
                <a:highlight>
                  <a:srgbClr val="FFFFFF"/>
                </a:highlight>
                <a:latin typeface="Arial"/>
                <a:ea typeface="Arial"/>
                <a:cs typeface="Arial"/>
                <a:sym typeface="Arial"/>
              </a:rPr>
              <a:t>f</a:t>
            </a:r>
            <a:r>
              <a:rPr b="1" lang="en-US" sz="1600">
                <a:solidFill>
                  <a:srgbClr val="333333"/>
                </a:solidFill>
                <a:highlight>
                  <a:srgbClr val="FFFFFF"/>
                </a:highlight>
                <a:latin typeface="Arial"/>
                <a:ea typeface="Arial"/>
                <a:cs typeface="Arial"/>
                <a:sym typeface="Arial"/>
              </a:rPr>
              <a:t> + </a:t>
            </a:r>
            <a:r>
              <a:rPr b="1" lang="en-US" sz="1600">
                <a:solidFill>
                  <a:srgbClr val="0000FF"/>
                </a:solidFill>
                <a:highlight>
                  <a:srgbClr val="FFFFFF"/>
                </a:highlight>
                <a:latin typeface="Arial"/>
                <a:ea typeface="Arial"/>
                <a:cs typeface="Arial"/>
                <a:sym typeface="Arial"/>
              </a:rPr>
              <a:t>g)</a:t>
            </a:r>
            <a:r>
              <a:rPr b="1" lang="en-US" sz="1600">
                <a:solidFill>
                  <a:srgbClr val="333333"/>
                </a:solidFill>
                <a:highlight>
                  <a:srgbClr val="FFFFFF"/>
                </a:highlight>
                <a:latin typeface="Arial"/>
                <a:ea typeface="Arial"/>
                <a:cs typeface="Arial"/>
                <a:sym typeface="Arial"/>
              </a:rPr>
              <a:t> / 3;</a:t>
            </a:r>
            <a:endParaRPr b="1" sz="1600">
              <a:solidFill>
                <a:srgbClr val="333333"/>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b="1" sz="1600">
              <a:solidFill>
                <a:srgbClr val="333333"/>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accent1"/>
              </a:buClr>
              <a:buSzPts val="1440"/>
              <a:buFont typeface="Noto Sans Symbols"/>
              <a:buNone/>
            </a:pPr>
            <a:r>
              <a:rPr b="1" lang="en-US" sz="1600">
                <a:solidFill>
                  <a:srgbClr val="333333"/>
                </a:solidFill>
                <a:highlight>
                  <a:srgbClr val="FFFFFF"/>
                </a:highlight>
                <a:latin typeface="Arial"/>
                <a:ea typeface="Arial"/>
                <a:cs typeface="Arial"/>
                <a:sym typeface="Arial"/>
              </a:rPr>
              <a:t>console.log(</a:t>
            </a:r>
            <a:r>
              <a:rPr b="1" lang="en-US" sz="1600">
                <a:solidFill>
                  <a:srgbClr val="BF9000"/>
                </a:solidFill>
                <a:highlight>
                  <a:srgbClr val="FFFFFF"/>
                </a:highlight>
                <a:latin typeface="Arial"/>
                <a:ea typeface="Arial"/>
                <a:cs typeface="Arial"/>
                <a:sym typeface="Arial"/>
              </a:rPr>
              <a:t>"ES6 function adds 3 numbers and divide sum by 3. result is: " </a:t>
            </a:r>
            <a:r>
              <a:rPr b="1" lang="en-US" sz="1600">
                <a:solidFill>
                  <a:srgbClr val="333333"/>
                </a:solidFill>
                <a:highlight>
                  <a:srgbClr val="FFFFFF"/>
                </a:highlight>
                <a:latin typeface="Arial"/>
                <a:ea typeface="Arial"/>
                <a:cs typeface="Arial"/>
                <a:sym typeface="Arial"/>
              </a:rPr>
              <a:t>, </a:t>
            </a:r>
            <a:r>
              <a:rPr b="1" lang="en-US" sz="1600">
                <a:solidFill>
                  <a:srgbClr val="0000FF"/>
                </a:solidFill>
                <a:highlight>
                  <a:srgbClr val="FFFFFF"/>
                </a:highlight>
                <a:latin typeface="Arial"/>
                <a:ea typeface="Arial"/>
                <a:cs typeface="Arial"/>
                <a:sym typeface="Arial"/>
              </a:rPr>
              <a:t>add_div_esSix</a:t>
            </a:r>
            <a:r>
              <a:rPr b="1" lang="en-US" sz="1600">
                <a:solidFill>
                  <a:srgbClr val="333333"/>
                </a:solidFill>
                <a:highlight>
                  <a:srgbClr val="FFFFFF"/>
                </a:highlight>
                <a:latin typeface="Arial"/>
                <a:ea typeface="Arial"/>
                <a:cs typeface="Arial"/>
                <a:sym typeface="Arial"/>
              </a:rPr>
              <a:t>(</a:t>
            </a:r>
            <a:r>
              <a:rPr b="1" lang="en-US" sz="1600">
                <a:solidFill>
                  <a:srgbClr val="FF9900"/>
                </a:solidFill>
                <a:highlight>
                  <a:srgbClr val="FFFFFF"/>
                </a:highlight>
                <a:latin typeface="Arial"/>
                <a:ea typeface="Arial"/>
                <a:cs typeface="Arial"/>
                <a:sym typeface="Arial"/>
              </a:rPr>
              <a:t>3, 4, 5</a:t>
            </a:r>
            <a:r>
              <a:rPr b="1" lang="en-US" sz="1600">
                <a:solidFill>
                  <a:srgbClr val="333333"/>
                </a:solidFill>
                <a:highlight>
                  <a:srgbClr val="FFFFFF"/>
                </a:highlight>
                <a:latin typeface="Arial"/>
                <a:ea typeface="Arial"/>
                <a:cs typeface="Arial"/>
                <a:sym typeface="Arial"/>
              </a:rPr>
              <a:t>) );</a:t>
            </a:r>
            <a:endParaRPr b="1" sz="1600">
              <a:solidFill>
                <a:srgbClr val="FF0000"/>
              </a:solidFill>
            </a:endParaRPr>
          </a:p>
        </p:txBody>
      </p:sp>
      <p:sp>
        <p:nvSpPr>
          <p:cNvPr id="726" name="Google Shape;726;p7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77"/>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Scope –Global </a:t>
            </a:r>
            <a:endParaRPr b="0" i="0" sz="3600" u="none" cap="none" strike="noStrike">
              <a:solidFill>
                <a:schemeClr val="lt2"/>
              </a:solidFill>
              <a:latin typeface="Century Gothic"/>
              <a:ea typeface="Century Gothic"/>
              <a:cs typeface="Century Gothic"/>
              <a:sym typeface="Century Gothic"/>
            </a:endParaRPr>
          </a:p>
        </p:txBody>
      </p:sp>
      <p:sp>
        <p:nvSpPr>
          <p:cNvPr id="732" name="Google Shape;732;p77"/>
          <p:cNvSpPr txBox="1"/>
          <p:nvPr>
            <p:ph idx="1" type="body"/>
          </p:nvPr>
        </p:nvSpPr>
        <p:spPr>
          <a:xfrm>
            <a:off x="1154955" y="2603500"/>
            <a:ext cx="6702686"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Global scope of a variable, or Global variables are the variables declared in the program so that they can be accessed any time in any function.</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Example</a:t>
            </a:r>
            <a:endParaRPr b="0" i="0" sz="18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Variable named global can be used inside the function</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None/>
            </a:pPr>
            <a:r>
              <a:t/>
            </a:r>
            <a:endParaRPr b="0" i="0" sz="16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733" name="Google Shape;733;p7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pic>
        <p:nvPicPr>
          <p:cNvPr id="734" name="Google Shape;734;p77"/>
          <p:cNvPicPr preferRelativeResize="0"/>
          <p:nvPr/>
        </p:nvPicPr>
        <p:blipFill rotWithShape="1">
          <a:blip r:embed="rId3">
            <a:alphaModFix/>
          </a:blip>
          <a:srcRect b="0" l="0" r="0" t="0"/>
          <a:stretch/>
        </p:blipFill>
        <p:spPr>
          <a:xfrm>
            <a:off x="8314188" y="2603500"/>
            <a:ext cx="3350513" cy="3414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78"/>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Scope –Local</a:t>
            </a:r>
            <a:endParaRPr b="0" i="0" sz="3600" u="none" cap="none" strike="noStrike">
              <a:solidFill>
                <a:schemeClr val="lt2"/>
              </a:solidFill>
              <a:latin typeface="Century Gothic"/>
              <a:ea typeface="Century Gothic"/>
              <a:cs typeface="Century Gothic"/>
              <a:sym typeface="Century Gothic"/>
            </a:endParaRPr>
          </a:p>
        </p:txBody>
      </p:sp>
      <p:sp>
        <p:nvSpPr>
          <p:cNvPr id="740" name="Google Shape;740;p78"/>
          <p:cNvSpPr txBox="1"/>
          <p:nvPr>
            <p:ph idx="1" type="body"/>
          </p:nvPr>
        </p:nvSpPr>
        <p:spPr>
          <a:xfrm>
            <a:off x="1154955" y="2603500"/>
            <a:ext cx="6346200" cy="3416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Local variables can not be accessed outside of the function they are declared in.</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Example</a:t>
            </a:r>
            <a:endParaRPr b="0" i="0" sz="18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Variable named local cannot be accessed outside the function</a:t>
            </a:r>
            <a:endParaRPr b="0" i="0" sz="1600" u="none" cap="none" strike="noStrike">
              <a:solidFill>
                <a:srgbClr val="3F3F3F"/>
              </a:solidFill>
              <a:latin typeface="Century Gothic"/>
              <a:ea typeface="Century Gothic"/>
              <a:cs typeface="Century Gothic"/>
              <a:sym typeface="Century Gothic"/>
            </a:endParaRPr>
          </a:p>
        </p:txBody>
      </p:sp>
      <p:sp>
        <p:nvSpPr>
          <p:cNvPr id="741" name="Google Shape;741;p7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pic>
        <p:nvPicPr>
          <p:cNvPr id="742" name="Google Shape;742;p78"/>
          <p:cNvPicPr preferRelativeResize="0"/>
          <p:nvPr/>
        </p:nvPicPr>
        <p:blipFill rotWithShape="1">
          <a:blip r:embed="rId3">
            <a:alphaModFix/>
          </a:blip>
          <a:srcRect b="0" l="0" r="0" t="0"/>
          <a:stretch/>
        </p:blipFill>
        <p:spPr>
          <a:xfrm>
            <a:off x="8314188" y="2603500"/>
            <a:ext cx="3350513" cy="3414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79"/>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Scope –</a:t>
            </a:r>
            <a:r>
              <a:rPr lang="en-US"/>
              <a:t> Global vs Local</a:t>
            </a:r>
            <a:endParaRPr b="0" i="0" sz="3600" u="none" cap="none" strike="noStrike">
              <a:solidFill>
                <a:schemeClr val="lt2"/>
              </a:solidFill>
              <a:latin typeface="Century Gothic"/>
              <a:ea typeface="Century Gothic"/>
              <a:cs typeface="Century Gothic"/>
              <a:sym typeface="Century Gothic"/>
            </a:endParaRPr>
          </a:p>
        </p:txBody>
      </p:sp>
      <p:sp>
        <p:nvSpPr>
          <p:cNvPr id="748" name="Google Shape;748;p79"/>
          <p:cNvSpPr txBox="1"/>
          <p:nvPr>
            <p:ph idx="1" type="body"/>
          </p:nvPr>
        </p:nvSpPr>
        <p:spPr>
          <a:xfrm>
            <a:off x="520175" y="2277100"/>
            <a:ext cx="6694200" cy="6484500"/>
          </a:xfrm>
          <a:prstGeom prst="rect">
            <a:avLst/>
          </a:prstGeom>
          <a:noFill/>
          <a:ln>
            <a:noFill/>
          </a:ln>
        </p:spPr>
        <p:txBody>
          <a:bodyPr anchorCtr="0" anchor="t" bIns="45700" lIns="91425" spcFirstLastPara="1" rIns="91425" wrap="square" tIns="45700">
            <a:noAutofit/>
          </a:bodyPr>
          <a:lstStyle/>
          <a:p>
            <a:pPr indent="0" lvl="0" marL="0" rtl="0">
              <a:lnSpc>
                <a:spcPct val="150000"/>
              </a:lnSpc>
              <a:spcBef>
                <a:spcPts val="0"/>
              </a:spcBef>
              <a:spcAft>
                <a:spcPts val="0"/>
              </a:spcAft>
              <a:buNone/>
            </a:pPr>
            <a:r>
              <a:rPr b="1" lang="en-US" sz="1600">
                <a:solidFill>
                  <a:srgbClr val="0000FF"/>
                </a:solidFill>
                <a:latin typeface="Courier New"/>
                <a:ea typeface="Courier New"/>
                <a:cs typeface="Courier New"/>
                <a:sym typeface="Courier New"/>
              </a:rPr>
              <a:t>function</a:t>
            </a:r>
            <a:r>
              <a:rPr b="1" lang="en-US" sz="1600">
                <a:solidFill>
                  <a:schemeClr val="dk1"/>
                </a:solidFill>
                <a:latin typeface="Courier New"/>
                <a:ea typeface="Courier New"/>
                <a:cs typeface="Courier New"/>
                <a:sym typeface="Courier New"/>
              </a:rPr>
              <a:t> usaGas(){</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rgbClr val="0000FF"/>
                </a:solidFill>
                <a:latin typeface="Courier New"/>
                <a:ea typeface="Courier New"/>
                <a:cs typeface="Courier New"/>
                <a:sym typeface="Courier New"/>
              </a:rPr>
              <a:t>var</a:t>
            </a:r>
            <a:r>
              <a:rPr b="1" lang="en-US" sz="1600">
                <a:solidFill>
                  <a:schemeClr val="dk1"/>
                </a:solidFill>
                <a:latin typeface="Courier New"/>
                <a:ea typeface="Courier New"/>
                <a:cs typeface="Courier New"/>
                <a:sym typeface="Courier New"/>
              </a:rPr>
              <a:t> moneyiGetPaid = </a:t>
            </a:r>
            <a:r>
              <a:rPr b="1" lang="en-US" sz="1600">
                <a:solidFill>
                  <a:srgbClr val="09885A"/>
                </a:solidFill>
                <a:latin typeface="Courier New"/>
                <a:ea typeface="Courier New"/>
                <a:cs typeface="Courier New"/>
                <a:sym typeface="Courier New"/>
              </a:rPr>
              <a:t>100</a:t>
            </a: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457200" rtl="0">
              <a:lnSpc>
                <a:spcPct val="150000"/>
              </a:lnSpc>
              <a:spcBef>
                <a:spcPts val="0"/>
              </a:spcBef>
              <a:spcAft>
                <a:spcPts val="0"/>
              </a:spcAft>
              <a:buNone/>
            </a:pPr>
            <a:r>
              <a:rPr b="1" lang="en-US" sz="1600">
                <a:solidFill>
                  <a:srgbClr val="0000FF"/>
                </a:solidFill>
                <a:latin typeface="Courier New"/>
                <a:ea typeface="Courier New"/>
                <a:cs typeface="Courier New"/>
                <a:sym typeface="Courier New"/>
              </a:rPr>
              <a:t>function</a:t>
            </a:r>
            <a:r>
              <a:rPr b="1" lang="en-US" sz="1600">
                <a:solidFill>
                  <a:schemeClr val="dk1"/>
                </a:solidFill>
                <a:latin typeface="Courier New"/>
                <a:ea typeface="Courier New"/>
                <a:cs typeface="Courier New"/>
                <a:sym typeface="Courier New"/>
              </a:rPr>
              <a:t> ga(){</a:t>
            </a:r>
            <a:endParaRPr b="1" sz="1600">
              <a:solidFill>
                <a:schemeClr val="dk1"/>
              </a:solidFill>
              <a:latin typeface="Courier New"/>
              <a:ea typeface="Courier New"/>
              <a:cs typeface="Courier New"/>
              <a:sym typeface="Courier New"/>
            </a:endParaRPr>
          </a:p>
          <a:p>
            <a:pPr indent="0" lvl="0" marL="45720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a:t>
            </a:r>
            <a:r>
              <a:rPr b="1" lang="en-US" sz="1600">
                <a:solidFill>
                  <a:srgbClr val="0000FF"/>
                </a:solidFill>
                <a:latin typeface="Courier New"/>
                <a:ea typeface="Courier New"/>
                <a:cs typeface="Courier New"/>
                <a:sym typeface="Courier New"/>
              </a:rPr>
              <a:t>var</a:t>
            </a:r>
            <a:r>
              <a:rPr b="1" lang="en-US" sz="1600">
                <a:solidFill>
                  <a:schemeClr val="dk1"/>
                </a:solidFill>
                <a:latin typeface="Courier New"/>
                <a:ea typeface="Courier New"/>
                <a:cs typeface="Courier New"/>
                <a:sym typeface="Courier New"/>
              </a:rPr>
              <a:t> moneyiGetPaid = </a:t>
            </a:r>
            <a:r>
              <a:rPr b="1" lang="en-US" sz="1600">
                <a:solidFill>
                  <a:srgbClr val="09885A"/>
                </a:solidFill>
                <a:latin typeface="Courier New"/>
                <a:ea typeface="Courier New"/>
                <a:cs typeface="Courier New"/>
                <a:sym typeface="Courier New"/>
              </a:rPr>
              <a:t>200</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45720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console.log(moneyiGetPaid + </a:t>
            </a:r>
            <a:r>
              <a:rPr b="1" lang="en-US" sz="1600">
                <a:solidFill>
                  <a:srgbClr val="A31515"/>
                </a:solidFill>
                <a:latin typeface="Courier New"/>
                <a:ea typeface="Courier New"/>
                <a:cs typeface="Courier New"/>
                <a:sym typeface="Courier New"/>
              </a:rPr>
              <a:t>"in ga"</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45720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console.log(moneyiGetPaid + </a:t>
            </a:r>
            <a:r>
              <a:rPr b="1" lang="en-US" sz="1600">
                <a:solidFill>
                  <a:srgbClr val="A31515"/>
                </a:solidFill>
                <a:latin typeface="Courier New"/>
                <a:ea typeface="Courier New"/>
                <a:cs typeface="Courier New"/>
                <a:sym typeface="Courier New"/>
              </a:rPr>
              <a:t>" global"</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ga(); </a:t>
            </a:r>
            <a:r>
              <a:rPr b="1" lang="en-US" sz="1600">
                <a:solidFill>
                  <a:srgbClr val="666666"/>
                </a:solidFill>
                <a:latin typeface="Courier New"/>
                <a:ea typeface="Courier New"/>
                <a:cs typeface="Courier New"/>
                <a:sym typeface="Courier New"/>
              </a:rPr>
              <a:t>//expected output is 200</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usaGas();</a:t>
            </a:r>
            <a:r>
              <a:rPr b="1" lang="en-US" sz="1600">
                <a:solidFill>
                  <a:srgbClr val="666666"/>
                </a:solidFill>
                <a:latin typeface="Courier New"/>
                <a:ea typeface="Courier New"/>
                <a:cs typeface="Courier New"/>
                <a:sym typeface="Courier New"/>
              </a:rPr>
              <a:t>//expected output is 100</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b="1" sz="1600">
              <a:solidFill>
                <a:schemeClr val="dk1"/>
              </a:solidFill>
              <a:latin typeface="Courier New"/>
              <a:ea typeface="Courier New"/>
              <a:cs typeface="Courier New"/>
              <a:sym typeface="Courier New"/>
            </a:endParaRPr>
          </a:p>
          <a:p>
            <a:pPr indent="457200" lvl="0" marL="0" rtl="0">
              <a:lnSpc>
                <a:spcPct val="150000"/>
              </a:lnSpc>
              <a:spcBef>
                <a:spcPts val="0"/>
              </a:spcBef>
              <a:spcAft>
                <a:spcPts val="0"/>
              </a:spcAft>
              <a:buClr>
                <a:schemeClr val="dk1"/>
              </a:buClr>
              <a:buSzPts val="1100"/>
              <a:buFont typeface="Arial"/>
              <a:buNone/>
            </a:pPr>
            <a:r>
              <a:t/>
            </a:r>
            <a:endParaRPr b="1" sz="1600">
              <a:solidFill>
                <a:srgbClr val="0000FF"/>
              </a:solidFill>
              <a:latin typeface="Arial"/>
              <a:ea typeface="Arial"/>
              <a:cs typeface="Arial"/>
              <a:sym typeface="Arial"/>
            </a:endParaRPr>
          </a:p>
        </p:txBody>
      </p:sp>
      <p:sp>
        <p:nvSpPr>
          <p:cNvPr id="749" name="Google Shape;749;p7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
        <p:nvSpPr>
          <p:cNvPr id="750" name="Google Shape;750;p79"/>
          <p:cNvSpPr txBox="1"/>
          <p:nvPr>
            <p:ph idx="1" type="body"/>
          </p:nvPr>
        </p:nvSpPr>
        <p:spPr>
          <a:xfrm>
            <a:off x="6456425" y="2413650"/>
            <a:ext cx="3019200" cy="328500"/>
          </a:xfrm>
          <a:prstGeom prst="rect">
            <a:avLst/>
          </a:prstGeom>
          <a:noFill/>
          <a:ln>
            <a:noFill/>
          </a:ln>
        </p:spPr>
        <p:txBody>
          <a:bodyPr anchorCtr="0" anchor="t" bIns="45700" lIns="91425" spcFirstLastPara="1" rIns="91425" wrap="square" tIns="45700">
            <a:noAutofit/>
          </a:bodyPr>
          <a:lstStyle/>
          <a:p>
            <a:pPr indent="0" lvl="0" marL="285750" rtl="0">
              <a:spcBef>
                <a:spcPts val="0"/>
              </a:spcBef>
              <a:spcAft>
                <a:spcPts val="0"/>
              </a:spcAft>
              <a:buNone/>
            </a:pPr>
            <a:r>
              <a:rPr b="1" lang="en-US" sz="1600">
                <a:solidFill>
                  <a:srgbClr val="FF0000"/>
                </a:solidFill>
                <a:latin typeface="Arial"/>
                <a:ea typeface="Arial"/>
                <a:cs typeface="Arial"/>
                <a:sym typeface="Arial"/>
              </a:rPr>
              <a:t>Global</a:t>
            </a:r>
            <a:r>
              <a:rPr b="1" lang="en-US" sz="1600">
                <a:solidFill>
                  <a:srgbClr val="FF0000"/>
                </a:solidFill>
                <a:latin typeface="Arial"/>
                <a:ea typeface="Arial"/>
                <a:cs typeface="Arial"/>
                <a:sym typeface="Arial"/>
              </a:rPr>
              <a:t> Variables</a:t>
            </a:r>
            <a:endParaRPr b="1" sz="1600">
              <a:solidFill>
                <a:schemeClr val="dk1"/>
              </a:solidFill>
              <a:latin typeface="Arial"/>
              <a:ea typeface="Arial"/>
              <a:cs typeface="Arial"/>
              <a:sym typeface="Arial"/>
            </a:endParaRPr>
          </a:p>
          <a:p>
            <a:pPr indent="0" lvl="0" marL="285750" marR="0" rtl="0" algn="l">
              <a:lnSpc>
                <a:spcPct val="100000"/>
              </a:lnSpc>
              <a:spcBef>
                <a:spcPts val="0"/>
              </a:spcBef>
              <a:spcAft>
                <a:spcPts val="0"/>
              </a:spcAft>
              <a:buNone/>
            </a:pPr>
            <a:r>
              <a:t/>
            </a:r>
            <a:endParaRPr b="1" sz="1600">
              <a:solidFill>
                <a:srgbClr val="FF0000"/>
              </a:solidFill>
              <a:latin typeface="Arial"/>
              <a:ea typeface="Arial"/>
              <a:cs typeface="Arial"/>
              <a:sym typeface="Arial"/>
            </a:endParaRPr>
          </a:p>
        </p:txBody>
      </p:sp>
      <p:cxnSp>
        <p:nvCxnSpPr>
          <p:cNvPr id="751" name="Google Shape;751;p79"/>
          <p:cNvCxnSpPr/>
          <p:nvPr/>
        </p:nvCxnSpPr>
        <p:spPr>
          <a:xfrm>
            <a:off x="3702375" y="2846775"/>
            <a:ext cx="4763100" cy="0"/>
          </a:xfrm>
          <a:prstGeom prst="straightConnector1">
            <a:avLst/>
          </a:prstGeom>
          <a:noFill/>
          <a:ln cap="flat" cmpd="sng" w="9525">
            <a:solidFill>
              <a:schemeClr val="dk2"/>
            </a:solidFill>
            <a:prstDash val="solid"/>
            <a:round/>
            <a:headEnd len="med" w="med" type="none"/>
            <a:tailEnd len="med" w="med" type="none"/>
          </a:ln>
        </p:spPr>
      </p:cxnSp>
      <p:sp>
        <p:nvSpPr>
          <p:cNvPr id="752" name="Google Shape;752;p79"/>
          <p:cNvSpPr txBox="1"/>
          <p:nvPr>
            <p:ph idx="1" type="body"/>
          </p:nvPr>
        </p:nvSpPr>
        <p:spPr>
          <a:xfrm>
            <a:off x="7570350" y="3125075"/>
            <a:ext cx="3019200" cy="433200"/>
          </a:xfrm>
          <a:prstGeom prst="rect">
            <a:avLst/>
          </a:prstGeom>
          <a:noFill/>
          <a:ln>
            <a:noFill/>
          </a:ln>
        </p:spPr>
        <p:txBody>
          <a:bodyPr anchorCtr="0" anchor="t" bIns="45700" lIns="91425" spcFirstLastPara="1" rIns="91425" wrap="square" tIns="45700">
            <a:noAutofit/>
          </a:bodyPr>
          <a:lstStyle/>
          <a:p>
            <a:pPr indent="0" lvl="0" marL="285750" marR="0" rtl="0" algn="l">
              <a:lnSpc>
                <a:spcPct val="100000"/>
              </a:lnSpc>
              <a:spcBef>
                <a:spcPts val="0"/>
              </a:spcBef>
              <a:spcAft>
                <a:spcPts val="0"/>
              </a:spcAft>
              <a:buNone/>
            </a:pPr>
            <a:r>
              <a:rPr b="1" lang="en-US" sz="1600">
                <a:solidFill>
                  <a:srgbClr val="FF0000"/>
                </a:solidFill>
                <a:latin typeface="Arial"/>
                <a:ea typeface="Arial"/>
                <a:cs typeface="Arial"/>
                <a:sym typeface="Arial"/>
              </a:rPr>
              <a:t>Local</a:t>
            </a:r>
            <a:r>
              <a:rPr b="1" lang="en-US" sz="1600">
                <a:solidFill>
                  <a:srgbClr val="FF0000"/>
                </a:solidFill>
                <a:latin typeface="Arial"/>
                <a:ea typeface="Arial"/>
                <a:cs typeface="Arial"/>
                <a:sym typeface="Arial"/>
              </a:rPr>
              <a:t> (block) Variables</a:t>
            </a:r>
            <a:endParaRPr b="1" sz="1600">
              <a:solidFill>
                <a:srgbClr val="000000"/>
              </a:solidFill>
              <a:latin typeface="Arial"/>
              <a:ea typeface="Arial"/>
              <a:cs typeface="Arial"/>
              <a:sym typeface="Arial"/>
            </a:endParaRPr>
          </a:p>
        </p:txBody>
      </p:sp>
      <p:cxnSp>
        <p:nvCxnSpPr>
          <p:cNvPr id="753" name="Google Shape;753;p79"/>
          <p:cNvCxnSpPr/>
          <p:nvPr/>
        </p:nvCxnSpPr>
        <p:spPr>
          <a:xfrm>
            <a:off x="4508650" y="3558200"/>
            <a:ext cx="4947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descr="https://lh4.googleusercontent.com/43U1FZrliiLF1fgMA0203wUtNlScueRcyMqf3VkVDyPzHnvCYZgwuD14uK6bwQcAg374lbf8e--hqVkSxa8hAo1M83blKVulWjZji00nc0kGm1T7ggQtVNwgb_Hy50yKFG0QQYd1BwE" id="546" name="Google Shape;546;p53"/>
          <p:cNvPicPr preferRelativeResize="0"/>
          <p:nvPr/>
        </p:nvPicPr>
        <p:blipFill rotWithShape="1">
          <a:blip r:embed="rId3">
            <a:alphaModFix/>
          </a:blip>
          <a:srcRect b="22005" l="10867" r="18723" t="0"/>
          <a:stretch/>
        </p:blipFill>
        <p:spPr>
          <a:xfrm>
            <a:off x="6389477" y="2940326"/>
            <a:ext cx="4695624" cy="3890572"/>
          </a:xfrm>
          <a:prstGeom prst="rect">
            <a:avLst/>
          </a:prstGeom>
          <a:noFill/>
          <a:ln>
            <a:noFill/>
          </a:ln>
        </p:spPr>
      </p:pic>
      <p:pic>
        <p:nvPicPr>
          <p:cNvPr id="547" name="Google Shape;547;p53"/>
          <p:cNvPicPr preferRelativeResize="0"/>
          <p:nvPr/>
        </p:nvPicPr>
        <p:blipFill rotWithShape="1">
          <a:blip r:embed="rId4">
            <a:alphaModFix/>
          </a:blip>
          <a:srcRect b="0" l="0" r="0" t="0"/>
          <a:stretch/>
        </p:blipFill>
        <p:spPr>
          <a:xfrm>
            <a:off x="203053" y="3192778"/>
            <a:ext cx="4996075" cy="3561925"/>
          </a:xfrm>
          <a:prstGeom prst="rect">
            <a:avLst/>
          </a:prstGeom>
          <a:noFill/>
          <a:ln>
            <a:noFill/>
          </a:ln>
        </p:spPr>
      </p:pic>
      <p:sp>
        <p:nvSpPr>
          <p:cNvPr id="548" name="Google Shape;548;p5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While Loop- Structure</a:t>
            </a:r>
            <a:endParaRPr b="0" i="0" sz="3600" u="none" cap="none" strike="noStrike">
              <a:solidFill>
                <a:schemeClr val="lt2"/>
              </a:solidFill>
              <a:latin typeface="Century Gothic"/>
              <a:ea typeface="Century Gothic"/>
              <a:cs typeface="Century Gothic"/>
              <a:sym typeface="Century Gothic"/>
            </a:endParaRPr>
          </a:p>
        </p:txBody>
      </p:sp>
      <p:sp>
        <p:nvSpPr>
          <p:cNvPr id="549" name="Google Shape;549;p53"/>
          <p:cNvSpPr txBox="1"/>
          <p:nvPr>
            <p:ph idx="1" type="body"/>
          </p:nvPr>
        </p:nvSpPr>
        <p:spPr>
          <a:xfrm>
            <a:off x="1154949" y="2451100"/>
            <a:ext cx="10035900" cy="3416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800"/>
              <a:buFont typeface="Century Gothic"/>
              <a:buChar char="❑"/>
            </a:pPr>
            <a:r>
              <a:rPr b="0" i="0" lang="en-US" sz="1800" u="none" cap="none" strike="noStrike">
                <a:solidFill>
                  <a:srgbClr val="3F3F3F"/>
                </a:solidFill>
                <a:latin typeface="Century Gothic"/>
                <a:ea typeface="Century Gothic"/>
                <a:cs typeface="Century Gothic"/>
                <a:sym typeface="Century Gothic"/>
              </a:rPr>
              <a:t>As long as the condition is true, code is executed.</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accent1"/>
              </a:buClr>
              <a:buSzPts val="1800"/>
              <a:buFont typeface="Century Gothic"/>
              <a:buChar char="❑"/>
            </a:pPr>
            <a:r>
              <a:rPr b="0" i="0" lang="en-US" sz="1800" u="none" cap="none" strike="noStrike">
                <a:solidFill>
                  <a:srgbClr val="555555"/>
                </a:solidFill>
                <a:highlight>
                  <a:srgbClr val="FFFFFF"/>
                </a:highlight>
                <a:latin typeface="Century Gothic"/>
                <a:ea typeface="Century Gothic"/>
                <a:cs typeface="Century Gothic"/>
                <a:sym typeface="Century Gothic"/>
              </a:rPr>
              <a:t>When break statement is encountered inside a loop, the loop is immediately exited and the program continues with the statement immediately following the loop.</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550" name="Google Shape;550;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Scope –</a:t>
            </a:r>
            <a:r>
              <a:rPr lang="en-US"/>
              <a:t> let vs var</a:t>
            </a:r>
            <a:endParaRPr b="0" i="0" sz="3600" u="none" cap="none" strike="noStrike">
              <a:solidFill>
                <a:schemeClr val="lt2"/>
              </a:solidFill>
              <a:latin typeface="Century Gothic"/>
              <a:ea typeface="Century Gothic"/>
              <a:cs typeface="Century Gothic"/>
              <a:sym typeface="Century Gothic"/>
            </a:endParaRPr>
          </a:p>
        </p:txBody>
      </p:sp>
      <p:sp>
        <p:nvSpPr>
          <p:cNvPr id="759" name="Google Shape;759;p80"/>
          <p:cNvSpPr txBox="1"/>
          <p:nvPr>
            <p:ph idx="1" type="body"/>
          </p:nvPr>
        </p:nvSpPr>
        <p:spPr>
          <a:xfrm>
            <a:off x="570025" y="2137500"/>
            <a:ext cx="6850200" cy="4720500"/>
          </a:xfrm>
          <a:prstGeom prst="rect">
            <a:avLst/>
          </a:prstGeom>
          <a:noFill/>
          <a:ln>
            <a:noFill/>
          </a:ln>
        </p:spPr>
        <p:txBody>
          <a:bodyPr anchorCtr="0" anchor="t" bIns="45700" lIns="91425" spcFirstLastPara="1" rIns="91425" wrap="square" tIns="45700">
            <a:noAutofit/>
          </a:bodyPr>
          <a:lstStyle/>
          <a:p>
            <a:pPr indent="0" lvl="0" marL="0" rtl="0">
              <a:lnSpc>
                <a:spcPct val="150000"/>
              </a:lnSpc>
              <a:spcBef>
                <a:spcPts val="0"/>
              </a:spcBef>
              <a:spcAft>
                <a:spcPts val="0"/>
              </a:spcAft>
              <a:buClr>
                <a:schemeClr val="dk1"/>
              </a:buClr>
              <a:buSzPts val="1100"/>
              <a:buFont typeface="Arial"/>
              <a:buNone/>
            </a:pPr>
            <a:r>
              <a:rPr b="1" lang="en-US" sz="1600">
                <a:solidFill>
                  <a:srgbClr val="FF0000"/>
                </a:solidFill>
                <a:latin typeface="Courier New"/>
                <a:ea typeface="Courier New"/>
                <a:cs typeface="Courier New"/>
                <a:sym typeface="Courier New"/>
              </a:rPr>
              <a:t>function</a:t>
            </a:r>
            <a:r>
              <a:rPr b="1" lang="en-US" sz="1600">
                <a:solidFill>
                  <a:schemeClr val="dk1"/>
                </a:solidFill>
                <a:latin typeface="Courier New"/>
                <a:ea typeface="Courier New"/>
                <a:cs typeface="Courier New"/>
                <a:sym typeface="Courier New"/>
              </a:rPr>
              <a:t> </a:t>
            </a:r>
            <a:r>
              <a:rPr b="1" lang="en-US" sz="1600">
                <a:solidFill>
                  <a:srgbClr val="0000FF"/>
                </a:solidFill>
                <a:latin typeface="Courier New"/>
                <a:ea typeface="Courier New"/>
                <a:cs typeface="Courier New"/>
                <a:sym typeface="Courier New"/>
              </a:rPr>
              <a:t>var</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a:t>
            </a:r>
            <a:r>
              <a:rPr b="1" lang="en-US" sz="1600">
                <a:solidFill>
                  <a:srgbClr val="FF0000"/>
                </a:solidFill>
                <a:latin typeface="Courier New"/>
                <a:ea typeface="Courier New"/>
                <a:cs typeface="Courier New"/>
                <a:sym typeface="Courier New"/>
              </a:rPr>
              <a:t>var</a:t>
            </a:r>
            <a:r>
              <a:rPr b="1" lang="en-US" sz="1600">
                <a:solidFill>
                  <a:schemeClr val="dk1"/>
                </a:solidFill>
                <a:latin typeface="Courier New"/>
                <a:ea typeface="Courier New"/>
                <a:cs typeface="Courier New"/>
                <a:sym typeface="Courier New"/>
              </a:rPr>
              <a:t> </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 = </a:t>
            </a:r>
            <a:r>
              <a:rPr b="1" lang="en-US" sz="1600">
                <a:solidFill>
                  <a:srgbClr val="09885A"/>
                </a:solidFill>
                <a:latin typeface="Courier New"/>
                <a:ea typeface="Courier New"/>
                <a:cs typeface="Courier New"/>
                <a:sym typeface="Courier New"/>
              </a:rPr>
              <a:t>1</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a:t>
            </a:r>
            <a:r>
              <a:rPr b="1" lang="en-US" sz="1600">
                <a:solidFill>
                  <a:srgbClr val="FF0000"/>
                </a:solidFill>
                <a:latin typeface="Courier New"/>
                <a:ea typeface="Courier New"/>
                <a:cs typeface="Courier New"/>
                <a:sym typeface="Courier New"/>
              </a:rPr>
              <a:t>if</a:t>
            </a:r>
            <a:r>
              <a:rPr b="1" lang="en-US" sz="1600">
                <a:solidFill>
                  <a:schemeClr val="dk1"/>
                </a:solidFill>
                <a:latin typeface="Courier New"/>
                <a:ea typeface="Courier New"/>
                <a:cs typeface="Courier New"/>
                <a:sym typeface="Courier New"/>
              </a:rPr>
              <a:t> (</a:t>
            </a:r>
            <a:r>
              <a:rPr b="1" lang="en-US" sz="1600">
                <a:solidFill>
                  <a:srgbClr val="FF9900"/>
                </a:solidFill>
                <a:latin typeface="Courier New"/>
                <a:ea typeface="Courier New"/>
                <a:cs typeface="Courier New"/>
                <a:sym typeface="Courier New"/>
              </a:rPr>
              <a:t>true</a:t>
            </a: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a:t>
            </a:r>
            <a:r>
              <a:rPr b="1" lang="en-US" sz="1600">
                <a:solidFill>
                  <a:srgbClr val="FF0000"/>
                </a:solidFill>
                <a:latin typeface="Courier New"/>
                <a:ea typeface="Courier New"/>
                <a:cs typeface="Courier New"/>
                <a:sym typeface="Courier New"/>
              </a:rPr>
              <a:t>var</a:t>
            </a:r>
            <a:r>
              <a:rPr b="1" lang="en-US" sz="1600">
                <a:solidFill>
                  <a:schemeClr val="dk1"/>
                </a:solidFill>
                <a:latin typeface="Courier New"/>
                <a:ea typeface="Courier New"/>
                <a:cs typeface="Courier New"/>
                <a:sym typeface="Courier New"/>
              </a:rPr>
              <a:t> </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 = </a:t>
            </a:r>
            <a:r>
              <a:rPr b="1" lang="en-US" sz="1600">
                <a:solidFill>
                  <a:srgbClr val="09885A"/>
                </a:solidFill>
                <a:latin typeface="Courier New"/>
                <a:ea typeface="Courier New"/>
                <a:cs typeface="Courier New"/>
                <a:sym typeface="Courier New"/>
              </a:rPr>
              <a:t>2</a:t>
            </a:r>
            <a:r>
              <a:rPr b="1" lang="en-US" sz="1600">
                <a:solidFill>
                  <a:schemeClr val="dk1"/>
                </a:solidFill>
                <a:latin typeface="Courier New"/>
                <a:ea typeface="Courier New"/>
                <a:cs typeface="Courier New"/>
                <a:sym typeface="Courier New"/>
              </a:rPr>
              <a:t>;  </a:t>
            </a:r>
            <a:r>
              <a:rPr b="1" lang="en-US" sz="1600">
                <a:solidFill>
                  <a:srgbClr val="666666"/>
                </a:solidFill>
                <a:latin typeface="Courier New"/>
                <a:ea typeface="Courier New"/>
                <a:cs typeface="Courier New"/>
                <a:sym typeface="Courier New"/>
              </a:rPr>
              <a:t>// same variable!</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console.log(</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  </a:t>
            </a:r>
            <a:r>
              <a:rPr b="1" lang="en-US" sz="1600">
                <a:solidFill>
                  <a:srgbClr val="666666"/>
                </a:solidFill>
                <a:latin typeface="Courier New"/>
                <a:ea typeface="Courier New"/>
                <a:cs typeface="Courier New"/>
                <a:sym typeface="Courier New"/>
              </a:rPr>
              <a:t>// 2</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console.log(</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a:t>
            </a:r>
            <a:r>
              <a:rPr b="1" lang="en-US" sz="1600">
                <a:solidFill>
                  <a:srgbClr val="666666"/>
                </a:solidFill>
                <a:latin typeface="Courier New"/>
                <a:ea typeface="Courier New"/>
                <a:cs typeface="Courier New"/>
                <a:sym typeface="Courier New"/>
              </a:rPr>
              <a:t>// 2 was the last recorded value, so 2 will be the output.</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Clr>
                <a:schemeClr val="dk1"/>
              </a:buClr>
              <a:buSzPts val="1100"/>
              <a:buFont typeface="Arial"/>
              <a:buNone/>
            </a:pP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rgbClr val="0000FF"/>
                </a:solidFill>
                <a:latin typeface="Courier New"/>
                <a:ea typeface="Courier New"/>
                <a:cs typeface="Courier New"/>
                <a:sym typeface="Courier New"/>
              </a:rPr>
              <a:t>var();</a:t>
            </a:r>
            <a:endParaRPr b="1" sz="1600">
              <a:solidFill>
                <a:srgbClr val="0000FF"/>
              </a:solidFill>
              <a:latin typeface="Courier New"/>
              <a:ea typeface="Courier New"/>
              <a:cs typeface="Courier New"/>
              <a:sym typeface="Courier New"/>
            </a:endParaRPr>
          </a:p>
        </p:txBody>
      </p:sp>
      <p:sp>
        <p:nvSpPr>
          <p:cNvPr id="760" name="Google Shape;760;p8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
        <p:nvSpPr>
          <p:cNvPr id="761" name="Google Shape;761;p80"/>
          <p:cNvSpPr txBox="1"/>
          <p:nvPr>
            <p:ph idx="1" type="body"/>
          </p:nvPr>
        </p:nvSpPr>
        <p:spPr>
          <a:xfrm>
            <a:off x="7523500" y="2424000"/>
            <a:ext cx="3019200" cy="433200"/>
          </a:xfrm>
          <a:prstGeom prst="rect">
            <a:avLst/>
          </a:prstGeom>
          <a:noFill/>
          <a:ln>
            <a:noFill/>
          </a:ln>
        </p:spPr>
        <p:txBody>
          <a:bodyPr anchorCtr="0" anchor="t" bIns="45700" lIns="91425" spcFirstLastPara="1" rIns="91425" wrap="square" tIns="45700">
            <a:noAutofit/>
          </a:bodyPr>
          <a:lstStyle/>
          <a:p>
            <a:pPr indent="0" lvl="0" marL="285750" marR="0" rtl="0" algn="l">
              <a:lnSpc>
                <a:spcPct val="100000"/>
              </a:lnSpc>
              <a:spcBef>
                <a:spcPts val="0"/>
              </a:spcBef>
              <a:spcAft>
                <a:spcPts val="0"/>
              </a:spcAft>
              <a:buNone/>
            </a:pPr>
            <a:r>
              <a:rPr b="1" lang="en-US" sz="1600">
                <a:solidFill>
                  <a:srgbClr val="FF0000"/>
                </a:solidFill>
                <a:latin typeface="Arial"/>
                <a:ea typeface="Arial"/>
                <a:cs typeface="Arial"/>
                <a:sym typeface="Arial"/>
              </a:rPr>
              <a:t>Function </a:t>
            </a:r>
            <a:r>
              <a:rPr b="1" lang="en-US" sz="1600">
                <a:solidFill>
                  <a:srgbClr val="FF0000"/>
                </a:solidFill>
                <a:latin typeface="Arial"/>
                <a:ea typeface="Arial"/>
                <a:cs typeface="Arial"/>
                <a:sym typeface="Arial"/>
              </a:rPr>
              <a:t>Variables</a:t>
            </a:r>
            <a:endParaRPr b="1" sz="1600">
              <a:solidFill>
                <a:srgbClr val="000000"/>
              </a:solidFill>
              <a:latin typeface="Arial"/>
              <a:ea typeface="Arial"/>
              <a:cs typeface="Arial"/>
              <a:sym typeface="Arial"/>
            </a:endParaRPr>
          </a:p>
        </p:txBody>
      </p:sp>
      <p:cxnSp>
        <p:nvCxnSpPr>
          <p:cNvPr id="762" name="Google Shape;762;p80"/>
          <p:cNvCxnSpPr/>
          <p:nvPr/>
        </p:nvCxnSpPr>
        <p:spPr>
          <a:xfrm flipH="1" rot="10800000">
            <a:off x="1765275" y="2856975"/>
            <a:ext cx="76437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81"/>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Scope –</a:t>
            </a:r>
            <a:r>
              <a:rPr lang="en-US"/>
              <a:t> let vs var</a:t>
            </a:r>
            <a:endParaRPr b="0" i="0" sz="3600" u="none" cap="none" strike="noStrike">
              <a:solidFill>
                <a:schemeClr val="lt2"/>
              </a:solidFill>
              <a:latin typeface="Century Gothic"/>
              <a:ea typeface="Century Gothic"/>
              <a:cs typeface="Century Gothic"/>
              <a:sym typeface="Century Gothic"/>
            </a:endParaRPr>
          </a:p>
        </p:txBody>
      </p:sp>
      <p:sp>
        <p:nvSpPr>
          <p:cNvPr id="768" name="Google Shape;768;p81"/>
          <p:cNvSpPr txBox="1"/>
          <p:nvPr>
            <p:ph idx="1" type="body"/>
          </p:nvPr>
        </p:nvSpPr>
        <p:spPr>
          <a:xfrm>
            <a:off x="570025" y="2137500"/>
            <a:ext cx="6850200" cy="4720500"/>
          </a:xfrm>
          <a:prstGeom prst="rect">
            <a:avLst/>
          </a:prstGeom>
          <a:noFill/>
          <a:ln>
            <a:noFill/>
          </a:ln>
        </p:spPr>
        <p:txBody>
          <a:bodyPr anchorCtr="0" anchor="t" bIns="45700" lIns="91425" spcFirstLastPara="1" rIns="91425" wrap="square" tIns="45700">
            <a:noAutofit/>
          </a:bodyPr>
          <a:lstStyle/>
          <a:p>
            <a:pPr indent="0" lvl="0" marL="0" rtl="0">
              <a:lnSpc>
                <a:spcPct val="150000"/>
              </a:lnSpc>
              <a:spcBef>
                <a:spcPts val="0"/>
              </a:spcBef>
              <a:spcAft>
                <a:spcPts val="0"/>
              </a:spcAft>
              <a:buNone/>
            </a:pPr>
            <a:r>
              <a:rPr b="1" lang="en-US" sz="1600">
                <a:solidFill>
                  <a:srgbClr val="FF0000"/>
                </a:solidFill>
                <a:latin typeface="Courier New"/>
                <a:ea typeface="Courier New"/>
                <a:cs typeface="Courier New"/>
                <a:sym typeface="Courier New"/>
              </a:rPr>
              <a:t>function</a:t>
            </a:r>
            <a:r>
              <a:rPr b="1" lang="en-US" sz="1600">
                <a:solidFill>
                  <a:schemeClr val="dk1"/>
                </a:solidFill>
                <a:latin typeface="Courier New"/>
                <a:ea typeface="Courier New"/>
                <a:cs typeface="Courier New"/>
                <a:sym typeface="Courier New"/>
              </a:rPr>
              <a:t> </a:t>
            </a:r>
            <a:r>
              <a:rPr b="1" lang="en-US" sz="1600">
                <a:solidFill>
                  <a:srgbClr val="0000FF"/>
                </a:solidFill>
                <a:latin typeface="Courier New"/>
                <a:ea typeface="Courier New"/>
                <a:cs typeface="Courier New"/>
                <a:sym typeface="Courier New"/>
              </a:rPr>
              <a:t>let</a:t>
            </a: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a:t>
            </a:r>
            <a:r>
              <a:rPr b="1" lang="en-US" sz="1600">
                <a:solidFill>
                  <a:srgbClr val="FF0000"/>
                </a:solidFill>
                <a:latin typeface="Courier New"/>
                <a:ea typeface="Courier New"/>
                <a:cs typeface="Courier New"/>
                <a:sym typeface="Courier New"/>
              </a:rPr>
              <a:t>let</a:t>
            </a:r>
            <a:r>
              <a:rPr b="1" lang="en-US" sz="1600">
                <a:solidFill>
                  <a:schemeClr val="dk1"/>
                </a:solidFill>
                <a:latin typeface="Courier New"/>
                <a:ea typeface="Courier New"/>
                <a:cs typeface="Courier New"/>
                <a:sym typeface="Courier New"/>
              </a:rPr>
              <a:t> </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 = </a:t>
            </a:r>
            <a:r>
              <a:rPr b="1" lang="en-US" sz="1600">
                <a:solidFill>
                  <a:srgbClr val="09885A"/>
                </a:solidFill>
                <a:latin typeface="Courier New"/>
                <a:ea typeface="Courier New"/>
                <a:cs typeface="Courier New"/>
                <a:sym typeface="Courier New"/>
              </a:rPr>
              <a:t>1</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a:t>
            </a:r>
            <a:r>
              <a:rPr b="1" lang="en-US" sz="1600">
                <a:solidFill>
                  <a:srgbClr val="FF0000"/>
                </a:solidFill>
                <a:latin typeface="Courier New"/>
                <a:ea typeface="Courier New"/>
                <a:cs typeface="Courier New"/>
                <a:sym typeface="Courier New"/>
              </a:rPr>
              <a:t>if</a:t>
            </a:r>
            <a:r>
              <a:rPr b="1" lang="en-US" sz="1600">
                <a:solidFill>
                  <a:schemeClr val="dk1"/>
                </a:solidFill>
                <a:latin typeface="Courier New"/>
                <a:ea typeface="Courier New"/>
                <a:cs typeface="Courier New"/>
                <a:sym typeface="Courier New"/>
              </a:rPr>
              <a:t> (</a:t>
            </a:r>
            <a:r>
              <a:rPr b="1" lang="en-US" sz="1600">
                <a:solidFill>
                  <a:srgbClr val="FF9900"/>
                </a:solidFill>
                <a:latin typeface="Courier New"/>
                <a:ea typeface="Courier New"/>
                <a:cs typeface="Courier New"/>
                <a:sym typeface="Courier New"/>
              </a:rPr>
              <a:t>true</a:t>
            </a: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a:t>
            </a:r>
            <a:r>
              <a:rPr b="1" lang="en-US" sz="1600">
                <a:solidFill>
                  <a:srgbClr val="FF0000"/>
                </a:solidFill>
                <a:latin typeface="Courier New"/>
                <a:ea typeface="Courier New"/>
                <a:cs typeface="Courier New"/>
                <a:sym typeface="Courier New"/>
              </a:rPr>
              <a:t>let</a:t>
            </a:r>
            <a:r>
              <a:rPr b="1" lang="en-US" sz="1600">
                <a:solidFill>
                  <a:schemeClr val="dk1"/>
                </a:solidFill>
                <a:latin typeface="Courier New"/>
                <a:ea typeface="Courier New"/>
                <a:cs typeface="Courier New"/>
                <a:sym typeface="Courier New"/>
              </a:rPr>
              <a:t> x = </a:t>
            </a:r>
            <a:r>
              <a:rPr b="1" lang="en-US" sz="1600">
                <a:solidFill>
                  <a:srgbClr val="09885A"/>
                </a:solidFill>
                <a:latin typeface="Courier New"/>
                <a:ea typeface="Courier New"/>
                <a:cs typeface="Courier New"/>
                <a:sym typeface="Courier New"/>
              </a:rPr>
              <a:t>2</a:t>
            </a:r>
            <a:r>
              <a:rPr b="1" lang="en-US" sz="1600">
                <a:solidFill>
                  <a:schemeClr val="dk1"/>
                </a:solidFill>
                <a:latin typeface="Courier New"/>
                <a:ea typeface="Courier New"/>
                <a:cs typeface="Courier New"/>
                <a:sym typeface="Courier New"/>
              </a:rPr>
              <a:t>;  </a:t>
            </a:r>
            <a:r>
              <a:rPr b="1" lang="en-US" sz="1600">
                <a:solidFill>
                  <a:srgbClr val="666666"/>
                </a:solidFill>
                <a:latin typeface="Courier New"/>
                <a:ea typeface="Courier New"/>
                <a:cs typeface="Courier New"/>
                <a:sym typeface="Courier New"/>
              </a:rPr>
              <a:t>// different variable</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console.log(</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  </a:t>
            </a:r>
            <a:r>
              <a:rPr b="1" lang="en-US" sz="1600">
                <a:solidFill>
                  <a:srgbClr val="666666"/>
                </a:solidFill>
                <a:latin typeface="Courier New"/>
                <a:ea typeface="Courier New"/>
                <a:cs typeface="Courier New"/>
                <a:sym typeface="Courier New"/>
              </a:rPr>
              <a:t>// 2 is the value in the block.</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 console.log(</a:t>
            </a:r>
            <a:r>
              <a:rPr b="1" lang="en-US" sz="1600">
                <a:solidFill>
                  <a:srgbClr val="0000FF"/>
                </a:solidFill>
                <a:latin typeface="Courier New"/>
                <a:ea typeface="Courier New"/>
                <a:cs typeface="Courier New"/>
                <a:sym typeface="Courier New"/>
              </a:rPr>
              <a:t>x</a:t>
            </a:r>
            <a:r>
              <a:rPr b="1" lang="en-US" sz="1600">
                <a:solidFill>
                  <a:schemeClr val="dk1"/>
                </a:solidFill>
                <a:latin typeface="Courier New"/>
                <a:ea typeface="Courier New"/>
                <a:cs typeface="Courier New"/>
                <a:sym typeface="Courier New"/>
              </a:rPr>
              <a:t>);  </a:t>
            </a:r>
            <a:r>
              <a:rPr b="1" lang="en-US" sz="1600">
                <a:solidFill>
                  <a:srgbClr val="666666"/>
                </a:solidFill>
                <a:latin typeface="Courier New"/>
                <a:ea typeface="Courier New"/>
                <a:cs typeface="Courier New"/>
                <a:sym typeface="Courier New"/>
              </a:rPr>
              <a:t>// 1 is the last recorded value in the function.</a:t>
            </a:r>
            <a:endParaRPr b="1" sz="1600">
              <a:solidFill>
                <a:srgbClr val="666666"/>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rPr b="1" lang="en-US" sz="1600">
                <a:solidFill>
                  <a:srgbClr val="0000FF"/>
                </a:solidFill>
                <a:latin typeface="Courier New"/>
                <a:ea typeface="Courier New"/>
                <a:cs typeface="Courier New"/>
                <a:sym typeface="Courier New"/>
              </a:rPr>
              <a:t>let</a:t>
            </a:r>
            <a:r>
              <a:rPr b="1" lang="en-US"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b="1" sz="1600">
              <a:solidFill>
                <a:srgbClr val="0000FF"/>
              </a:solidFill>
              <a:latin typeface="Courier New"/>
              <a:ea typeface="Courier New"/>
              <a:cs typeface="Courier New"/>
              <a:sym typeface="Courier New"/>
            </a:endParaRPr>
          </a:p>
          <a:p>
            <a:pPr indent="0" lvl="0" marL="0" rtl="0">
              <a:lnSpc>
                <a:spcPct val="150000"/>
              </a:lnSpc>
              <a:spcBef>
                <a:spcPts val="0"/>
              </a:spcBef>
              <a:spcAft>
                <a:spcPts val="0"/>
              </a:spcAft>
              <a:buNone/>
            </a:pPr>
            <a:r>
              <a:t/>
            </a:r>
            <a:endParaRPr b="1" sz="1600">
              <a:solidFill>
                <a:srgbClr val="0000FF"/>
              </a:solidFill>
              <a:latin typeface="Courier New"/>
              <a:ea typeface="Courier New"/>
              <a:cs typeface="Courier New"/>
              <a:sym typeface="Courier New"/>
            </a:endParaRPr>
          </a:p>
        </p:txBody>
      </p:sp>
      <p:sp>
        <p:nvSpPr>
          <p:cNvPr id="769" name="Google Shape;769;p8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
        <p:nvSpPr>
          <p:cNvPr id="770" name="Google Shape;770;p81"/>
          <p:cNvSpPr txBox="1"/>
          <p:nvPr>
            <p:ph idx="1" type="body"/>
          </p:nvPr>
        </p:nvSpPr>
        <p:spPr>
          <a:xfrm>
            <a:off x="7523500" y="2424000"/>
            <a:ext cx="3019200" cy="433200"/>
          </a:xfrm>
          <a:prstGeom prst="rect">
            <a:avLst/>
          </a:prstGeom>
          <a:noFill/>
          <a:ln>
            <a:noFill/>
          </a:ln>
        </p:spPr>
        <p:txBody>
          <a:bodyPr anchorCtr="0" anchor="t" bIns="45700" lIns="91425" spcFirstLastPara="1" rIns="91425" wrap="square" tIns="45700">
            <a:noAutofit/>
          </a:bodyPr>
          <a:lstStyle/>
          <a:p>
            <a:pPr indent="0" lvl="0" marL="285750" marR="0" rtl="0" algn="l">
              <a:lnSpc>
                <a:spcPct val="100000"/>
              </a:lnSpc>
              <a:spcBef>
                <a:spcPts val="0"/>
              </a:spcBef>
              <a:spcAft>
                <a:spcPts val="0"/>
              </a:spcAft>
              <a:buNone/>
            </a:pPr>
            <a:r>
              <a:rPr b="1" lang="en-US" sz="1600">
                <a:solidFill>
                  <a:srgbClr val="FF0000"/>
                </a:solidFill>
                <a:latin typeface="Arial"/>
                <a:ea typeface="Arial"/>
                <a:cs typeface="Arial"/>
                <a:sym typeface="Arial"/>
              </a:rPr>
              <a:t>Block</a:t>
            </a:r>
            <a:r>
              <a:rPr b="1" lang="en-US" sz="1600">
                <a:solidFill>
                  <a:srgbClr val="FF0000"/>
                </a:solidFill>
                <a:latin typeface="Arial"/>
                <a:ea typeface="Arial"/>
                <a:cs typeface="Arial"/>
                <a:sym typeface="Arial"/>
              </a:rPr>
              <a:t> Variables</a:t>
            </a:r>
            <a:endParaRPr b="1" sz="1600">
              <a:solidFill>
                <a:srgbClr val="000000"/>
              </a:solidFill>
              <a:latin typeface="Arial"/>
              <a:ea typeface="Arial"/>
              <a:cs typeface="Arial"/>
              <a:sym typeface="Arial"/>
            </a:endParaRPr>
          </a:p>
        </p:txBody>
      </p:sp>
      <p:cxnSp>
        <p:nvCxnSpPr>
          <p:cNvPr id="771" name="Google Shape;771;p81"/>
          <p:cNvCxnSpPr/>
          <p:nvPr/>
        </p:nvCxnSpPr>
        <p:spPr>
          <a:xfrm flipH="1" rot="10800000">
            <a:off x="1765275" y="2856975"/>
            <a:ext cx="7643700" cy="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2"/>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BONUS # 2 - Logical Question</a:t>
            </a:r>
            <a:endParaRPr b="0" i="0" sz="3600" u="none" cap="none" strike="noStrike">
              <a:solidFill>
                <a:schemeClr val="lt2"/>
              </a:solidFill>
              <a:latin typeface="Century Gothic"/>
              <a:ea typeface="Century Gothic"/>
              <a:cs typeface="Century Gothic"/>
              <a:sym typeface="Century Gothic"/>
            </a:endParaRPr>
          </a:p>
        </p:txBody>
      </p:sp>
      <p:sp>
        <p:nvSpPr>
          <p:cNvPr id="777" name="Google Shape;777;p82"/>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Let’s take the cookie quarter challenge and extend it to all possibilities.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What if the cookie cost $2 and I paid with a 20?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a:p>
          <a:p>
            <a:pPr indent="0" lvl="0" marL="0" marR="0" rtl="0" algn="l">
              <a:lnSpc>
                <a:spcPct val="100000"/>
              </a:lnSpc>
              <a:spcBef>
                <a:spcPts val="0"/>
              </a:spcBef>
              <a:spcAft>
                <a:spcPts val="0"/>
              </a:spcAft>
              <a:buClr>
                <a:schemeClr val="accent1"/>
              </a:buClr>
              <a:buSzPts val="1440"/>
              <a:buFont typeface="Noto Sans Symbols"/>
              <a:buNone/>
            </a:pPr>
            <a:r>
              <a:rPr lang="en-US"/>
              <a:t>hint: incorporate </a:t>
            </a:r>
            <a:r>
              <a:rPr b="1" i="1" lang="en-US">
                <a:solidFill>
                  <a:srgbClr val="FF9900"/>
                </a:solidFill>
              </a:rPr>
              <a:t>parameters</a:t>
            </a:r>
            <a:endParaRPr b="1" i="1">
              <a:solidFill>
                <a:srgbClr val="FF9900"/>
              </a:solidFill>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778" name="Google Shape;778;p8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83"/>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BONUS # 3 - Logical Question</a:t>
            </a:r>
            <a:endParaRPr b="0" i="0" sz="3600" u="none" cap="none" strike="noStrike">
              <a:solidFill>
                <a:schemeClr val="lt2"/>
              </a:solidFill>
              <a:latin typeface="Century Gothic"/>
              <a:ea typeface="Century Gothic"/>
              <a:cs typeface="Century Gothic"/>
              <a:sym typeface="Century Gothic"/>
            </a:endParaRPr>
          </a:p>
        </p:txBody>
      </p:sp>
      <p:sp>
        <p:nvSpPr>
          <p:cNvPr id="784" name="Google Shape;784;p83"/>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Nando went to </a:t>
            </a:r>
            <a:r>
              <a:rPr lang="en-US"/>
              <a:t>U</a:t>
            </a:r>
            <a:r>
              <a:rPr b="0" i="0" lang="en-US" sz="1800" u="none" cap="none" strike="noStrike">
                <a:solidFill>
                  <a:srgbClr val="3F3F3F"/>
                </a:solidFill>
                <a:latin typeface="Century Gothic"/>
                <a:ea typeface="Century Gothic"/>
                <a:cs typeface="Century Gothic"/>
                <a:sym typeface="Century Gothic"/>
              </a:rPr>
              <a:t>ni</a:t>
            </a:r>
            <a:r>
              <a:rPr lang="en-US"/>
              <a:t>q</a:t>
            </a:r>
            <a:r>
              <a:rPr b="0" i="0" lang="en-US" sz="1800" u="none" cap="none" strike="noStrike">
                <a:solidFill>
                  <a:srgbClr val="3F3F3F"/>
                </a:solidFill>
                <a:latin typeface="Century Gothic"/>
                <a:ea typeface="Century Gothic"/>
                <a:cs typeface="Century Gothic"/>
                <a:sym typeface="Century Gothic"/>
              </a:rPr>
              <a:t>lo and bought himself a nice plaid shirt for $27.83. He paid with $100 as he had no change. The cashier paid in large denominations since they needed change for the other customers.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Write a loop that prints out how many bills he received in return in as large denominations as possible. </a:t>
            </a:r>
            <a:endParaRPr b="0" i="0" sz="1800" u="none" cap="none" strike="noStrike">
              <a:solidFill>
                <a:srgbClr val="3F3F3F"/>
              </a:solidFill>
              <a:latin typeface="Century Gothic"/>
              <a:ea typeface="Century Gothic"/>
              <a:cs typeface="Century Gothic"/>
              <a:sym typeface="Century Gothic"/>
            </a:endParaRPr>
          </a:p>
        </p:txBody>
      </p:sp>
      <p:sp>
        <p:nvSpPr>
          <p:cNvPr id="785" name="Google Shape;785;p8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84"/>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FizzBuzz</a:t>
            </a:r>
            <a:endParaRPr b="0" i="0" sz="3600" u="none" cap="none" strike="noStrike">
              <a:solidFill>
                <a:schemeClr val="lt2"/>
              </a:solidFill>
              <a:latin typeface="Century Gothic"/>
              <a:ea typeface="Century Gothic"/>
              <a:cs typeface="Century Gothic"/>
              <a:sym typeface="Century Gothic"/>
            </a:endParaRPr>
          </a:p>
        </p:txBody>
      </p:sp>
      <p:sp>
        <p:nvSpPr>
          <p:cNvPr id="791" name="Google Shape;791;p84"/>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     Write a program that uses console.log to print all the numbers from 1 to 100 with two exceptions. For numbers divisible by 3, print "Fizz" instead of the number, and for numbers divisible by 5 (and not 3), print "Buzz" instead. When you have that working, modify your program to print "FizzBuzz", for numbers that are divisible by both 3 and 5 (and still print "Fizz" or "Buzz" for numbers divisible by only one of those).</a:t>
            </a:r>
            <a:endParaRPr b="0" i="0" sz="1800" u="none" cap="none" strike="noStrike">
              <a:solidFill>
                <a:srgbClr val="3F3F3F"/>
              </a:solidFill>
              <a:latin typeface="Century Gothic"/>
              <a:ea typeface="Century Gothic"/>
              <a:cs typeface="Century Gothic"/>
              <a:sym typeface="Century Gothic"/>
            </a:endParaRPr>
          </a:p>
        </p:txBody>
      </p:sp>
      <p:sp>
        <p:nvSpPr>
          <p:cNvPr id="792" name="Google Shape;792;p8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H.W</a:t>
            </a:r>
            <a:endParaRPr b="0" i="0" sz="3600" u="none" cap="none" strike="noStrike">
              <a:solidFill>
                <a:schemeClr val="lt2"/>
              </a:solidFill>
              <a:latin typeface="Century Gothic"/>
              <a:ea typeface="Century Gothic"/>
              <a:cs typeface="Century Gothic"/>
              <a:sym typeface="Century Gothic"/>
            </a:endParaRPr>
          </a:p>
        </p:txBody>
      </p:sp>
      <p:sp>
        <p:nvSpPr>
          <p:cNvPr id="798" name="Google Shape;798;p85"/>
          <p:cNvSpPr txBox="1"/>
          <p:nvPr>
            <p:ph idx="1" type="body"/>
          </p:nvPr>
        </p:nvSpPr>
        <p:spPr>
          <a:xfrm>
            <a:off x="1154950" y="2603500"/>
            <a:ext cx="6941700" cy="3283800"/>
          </a:xfrm>
          <a:prstGeom prst="rect">
            <a:avLst/>
          </a:prstGeom>
          <a:noFill/>
          <a:ln>
            <a:noFill/>
          </a:ln>
        </p:spPr>
        <p:txBody>
          <a:bodyPr anchorCtr="0" anchor="t" bIns="45700" lIns="91425" spcFirstLastPara="1" rIns="91425" wrap="square" tIns="45700">
            <a:noAutofit/>
          </a:bodyPr>
          <a:lstStyle/>
          <a:p>
            <a:pPr indent="-342897" lvl="0" marL="457200" marR="0" rtl="0" algn="l">
              <a:lnSpc>
                <a:spcPct val="100000"/>
              </a:lnSpc>
              <a:spcBef>
                <a:spcPts val="0"/>
              </a:spcBef>
              <a:spcAft>
                <a:spcPts val="0"/>
              </a:spcAft>
              <a:buClr>
                <a:schemeClr val="accent1"/>
              </a:buClr>
              <a:buSzPts val="1800"/>
              <a:buFont typeface="Arial"/>
              <a:buAutoNum type="arabicPeriod"/>
            </a:pPr>
            <a:r>
              <a:rPr b="1" i="0" lang="en-US" u="none" cap="none" strike="noStrike">
                <a:solidFill>
                  <a:srgbClr val="3F3F3F"/>
                </a:solidFill>
                <a:latin typeface="Arial"/>
                <a:ea typeface="Arial"/>
                <a:cs typeface="Arial"/>
                <a:sym typeface="Arial"/>
              </a:rPr>
              <a:t> Code Academy - Steps 2 &amp; 7</a:t>
            </a:r>
            <a:endParaRPr b="1">
              <a:latin typeface="Arial"/>
              <a:ea typeface="Arial"/>
              <a:cs typeface="Arial"/>
              <a:sym typeface="Arial"/>
            </a:endParaRPr>
          </a:p>
          <a:p>
            <a:pPr indent="-342897" lvl="0" marL="457200" marR="0" rtl="0" algn="l">
              <a:lnSpc>
                <a:spcPct val="100000"/>
              </a:lnSpc>
              <a:spcBef>
                <a:spcPts val="0"/>
              </a:spcBef>
              <a:spcAft>
                <a:spcPts val="0"/>
              </a:spcAft>
              <a:buClr>
                <a:schemeClr val="accent1"/>
              </a:buClr>
              <a:buSzPts val="1800"/>
              <a:buFont typeface="Arial"/>
              <a:buAutoNum type="arabicPeriod"/>
            </a:pPr>
            <a:r>
              <a:rPr lang="en-US" u="sng">
                <a:solidFill>
                  <a:schemeClr val="hlink"/>
                </a:solidFill>
                <a:latin typeface="Arial"/>
                <a:ea typeface="Arial"/>
                <a:cs typeface="Arial"/>
                <a:sym typeface="Arial"/>
                <a:hlinkClick r:id="rId3"/>
              </a:rPr>
              <a:t>https://csx.codesmith.io/</a:t>
            </a:r>
            <a:r>
              <a:rPr lang="en-US">
                <a:latin typeface="Arial"/>
                <a:ea typeface="Arial"/>
                <a:cs typeface="Arial"/>
                <a:sym typeface="Arial"/>
              </a:rPr>
              <a:t> </a:t>
            </a:r>
            <a:r>
              <a:rPr b="1" lang="en-US">
                <a:latin typeface="Arial"/>
                <a:ea typeface="Arial"/>
                <a:cs typeface="Arial"/>
                <a:sym typeface="Arial"/>
              </a:rPr>
              <a:t>CSX</a:t>
            </a:r>
            <a:endParaRPr b="1">
              <a:latin typeface="Arial"/>
              <a:ea typeface="Arial"/>
              <a:cs typeface="Arial"/>
              <a:sym typeface="Arial"/>
            </a:endParaRPr>
          </a:p>
          <a:p>
            <a:pPr indent="-285750" lvl="0" marL="742950" rtl="0">
              <a:lnSpc>
                <a:spcPct val="150000"/>
              </a:lnSpc>
              <a:spcBef>
                <a:spcPts val="0"/>
              </a:spcBef>
              <a:spcAft>
                <a:spcPts val="0"/>
              </a:spcAft>
              <a:buClr>
                <a:srgbClr val="000000"/>
              </a:buClr>
              <a:buSzPts val="1100"/>
              <a:buFont typeface="Arial"/>
              <a:buNone/>
            </a:pPr>
            <a:r>
              <a:rPr b="1" lang="en-US">
                <a:latin typeface="Arial"/>
                <a:ea typeface="Arial"/>
                <a:cs typeface="Arial"/>
                <a:sym typeface="Arial"/>
              </a:rPr>
              <a:t>Complete challenges:	</a:t>
            </a:r>
            <a:endParaRPr b="1">
              <a:latin typeface="Arial"/>
              <a:ea typeface="Arial"/>
              <a:cs typeface="Arial"/>
              <a:sym typeface="Arial"/>
            </a:endParaRPr>
          </a:p>
          <a:p>
            <a:pPr indent="-342900" lvl="0" marL="914400" rtl="0">
              <a:lnSpc>
                <a:spcPct val="150000"/>
              </a:lnSpc>
              <a:spcBef>
                <a:spcPts val="0"/>
              </a:spcBef>
              <a:spcAft>
                <a:spcPts val="0"/>
              </a:spcAft>
              <a:buSzPts val="1800"/>
              <a:buFont typeface="Arial"/>
              <a:buAutoNum type="arabicPeriod"/>
            </a:pPr>
            <a:r>
              <a:rPr lang="en-US">
                <a:solidFill>
                  <a:srgbClr val="333333"/>
                </a:solidFill>
                <a:highlight>
                  <a:schemeClr val="lt1"/>
                </a:highlight>
                <a:latin typeface="Arial"/>
                <a:ea typeface="Arial"/>
                <a:cs typeface="Arial"/>
                <a:sym typeface="Arial"/>
              </a:rPr>
              <a:t>Challenge: While Loops</a:t>
            </a:r>
            <a:endParaRPr>
              <a:solidFill>
                <a:srgbClr val="333333"/>
              </a:solidFill>
              <a:highlight>
                <a:schemeClr val="lt1"/>
              </a:highlight>
              <a:latin typeface="Arial"/>
              <a:ea typeface="Arial"/>
              <a:cs typeface="Arial"/>
              <a:sym typeface="Arial"/>
            </a:endParaRPr>
          </a:p>
          <a:p>
            <a:pPr indent="-342900" lvl="0" marL="914400" rtl="0">
              <a:lnSpc>
                <a:spcPct val="150000"/>
              </a:lnSpc>
              <a:spcBef>
                <a:spcPts val="0"/>
              </a:spcBef>
              <a:spcAft>
                <a:spcPts val="0"/>
              </a:spcAft>
              <a:buSzPts val="1800"/>
              <a:buFont typeface="Arial"/>
              <a:buAutoNum type="arabicPeriod"/>
            </a:pPr>
            <a:r>
              <a:rPr lang="en-US">
                <a:solidFill>
                  <a:srgbClr val="333333"/>
                </a:solidFill>
                <a:highlight>
                  <a:schemeClr val="lt1"/>
                </a:highlight>
                <a:latin typeface="Arial"/>
                <a:ea typeface="Arial"/>
                <a:cs typeface="Arial"/>
                <a:sym typeface="Arial"/>
              </a:rPr>
              <a:t> Challenge: While Loops - Conditional Expression</a:t>
            </a:r>
            <a:endParaRPr>
              <a:solidFill>
                <a:srgbClr val="333333"/>
              </a:solidFill>
              <a:highlight>
                <a:schemeClr val="lt1"/>
              </a:highlight>
              <a:latin typeface="Arial"/>
              <a:ea typeface="Arial"/>
              <a:cs typeface="Arial"/>
              <a:sym typeface="Arial"/>
            </a:endParaRPr>
          </a:p>
          <a:p>
            <a:pPr indent="-342900" lvl="0" marL="914400" rtl="0">
              <a:lnSpc>
                <a:spcPct val="150000"/>
              </a:lnSpc>
              <a:spcBef>
                <a:spcPts val="0"/>
              </a:spcBef>
              <a:spcAft>
                <a:spcPts val="0"/>
              </a:spcAft>
              <a:buSzPts val="1800"/>
              <a:buFont typeface="Arial"/>
              <a:buAutoNum type="arabicPeriod"/>
            </a:pPr>
            <a:r>
              <a:rPr lang="en-US">
                <a:solidFill>
                  <a:srgbClr val="333333"/>
                </a:solidFill>
                <a:highlight>
                  <a:schemeClr val="lt1"/>
                </a:highlight>
                <a:latin typeface="Arial"/>
                <a:ea typeface="Arial"/>
                <a:cs typeface="Arial"/>
                <a:sym typeface="Arial"/>
              </a:rPr>
              <a:t> Challenge: Control Flow - if statements</a:t>
            </a:r>
            <a:endParaRPr>
              <a:latin typeface="Arial"/>
              <a:ea typeface="Arial"/>
              <a:cs typeface="Arial"/>
              <a:sym typeface="Arial"/>
            </a:endParaRPr>
          </a:p>
          <a:p>
            <a:pPr indent="-342900" lvl="0" marL="914400" rtl="0">
              <a:lnSpc>
                <a:spcPct val="150000"/>
              </a:lnSpc>
              <a:spcBef>
                <a:spcPts val="0"/>
              </a:spcBef>
              <a:spcAft>
                <a:spcPts val="0"/>
              </a:spcAft>
              <a:buSzPts val="1800"/>
              <a:buFont typeface="Arial"/>
              <a:buAutoNum type="arabicPeriod"/>
            </a:pPr>
            <a:r>
              <a:rPr lang="en-US">
                <a:solidFill>
                  <a:srgbClr val="333333"/>
                </a:solidFill>
                <a:highlight>
                  <a:schemeClr val="lt1"/>
                </a:highlight>
                <a:latin typeface="Arial"/>
                <a:ea typeface="Arial"/>
                <a:cs typeface="Arial"/>
                <a:sym typeface="Arial"/>
              </a:rPr>
              <a:t>Challenge: </a:t>
            </a:r>
            <a:r>
              <a:rPr lang="en-US">
                <a:solidFill>
                  <a:srgbClr val="333333"/>
                </a:solidFill>
                <a:highlight>
                  <a:srgbClr val="FFFFFF"/>
                </a:highlight>
                <a:latin typeface="Arial"/>
                <a:ea typeface="Arial"/>
                <a:cs typeface="Arial"/>
                <a:sym typeface="Arial"/>
              </a:rPr>
              <a:t>Fizzbuzz/Fizzbuzz Solution</a:t>
            </a:r>
            <a:endParaRPr>
              <a:latin typeface="Arial"/>
              <a:ea typeface="Arial"/>
              <a:cs typeface="Arial"/>
              <a:sym typeface="Arial"/>
            </a:endParaRPr>
          </a:p>
          <a:p>
            <a:pPr indent="0" lvl="0" marL="457200" marR="0" rtl="0" algn="l">
              <a:lnSpc>
                <a:spcPct val="100000"/>
              </a:lnSpc>
              <a:spcBef>
                <a:spcPts val="0"/>
              </a:spcBef>
              <a:spcAft>
                <a:spcPts val="0"/>
              </a:spcAft>
              <a:buNone/>
            </a:pPr>
            <a:br>
              <a:rPr b="1" i="0" lang="en-US" u="none" cap="none" strike="noStrike">
                <a:solidFill>
                  <a:srgbClr val="3F3F3F"/>
                </a:solidFill>
                <a:latin typeface="Arial"/>
                <a:ea typeface="Arial"/>
                <a:cs typeface="Arial"/>
                <a:sym typeface="Arial"/>
              </a:rPr>
            </a:br>
            <a:br>
              <a:rPr b="1" i="0" lang="en-US" u="none" cap="none" strike="noStrike">
                <a:solidFill>
                  <a:srgbClr val="3F3F3F"/>
                </a:solidFill>
                <a:latin typeface="Arial"/>
                <a:ea typeface="Arial"/>
                <a:cs typeface="Arial"/>
                <a:sym typeface="Arial"/>
              </a:rPr>
            </a:br>
            <a:endParaRPr b="1" i="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440"/>
              <a:buFont typeface="Noto Sans Symbols"/>
              <a:buNone/>
            </a:pPr>
            <a:br>
              <a:rPr b="1" i="0" lang="en-US" u="none" cap="none" strike="noStrike">
                <a:solidFill>
                  <a:srgbClr val="3F3F3F"/>
                </a:solidFill>
                <a:latin typeface="Arial"/>
                <a:ea typeface="Arial"/>
                <a:cs typeface="Arial"/>
                <a:sym typeface="Arial"/>
              </a:rPr>
            </a:br>
            <a:br>
              <a:rPr b="1" i="0" lang="en-US" u="none" cap="none" strike="noStrike">
                <a:solidFill>
                  <a:srgbClr val="3F3F3F"/>
                </a:solidFill>
                <a:latin typeface="Arial"/>
                <a:ea typeface="Arial"/>
                <a:cs typeface="Arial"/>
                <a:sym typeface="Arial"/>
              </a:rPr>
            </a:br>
            <a:endParaRPr b="1" i="0" u="none" cap="none" strike="noStrike">
              <a:solidFill>
                <a:srgbClr val="3F3F3F"/>
              </a:solidFill>
              <a:latin typeface="Arial"/>
              <a:ea typeface="Arial"/>
              <a:cs typeface="Arial"/>
              <a:sym typeface="Arial"/>
            </a:endParaRPr>
          </a:p>
        </p:txBody>
      </p:sp>
      <p:sp>
        <p:nvSpPr>
          <p:cNvPr id="799" name="Google Shape;799;p8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54"/>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While Loop- Structure</a:t>
            </a:r>
            <a:endParaRPr b="0" i="0" sz="3600" u="none" cap="none" strike="noStrike">
              <a:solidFill>
                <a:schemeClr val="lt2"/>
              </a:solidFill>
              <a:latin typeface="Century Gothic"/>
              <a:ea typeface="Century Gothic"/>
              <a:cs typeface="Century Gothic"/>
              <a:sym typeface="Century Gothic"/>
            </a:endParaRPr>
          </a:p>
        </p:txBody>
      </p:sp>
      <p:sp>
        <p:nvSpPr>
          <p:cNvPr id="556" name="Google Shape;556;p54"/>
          <p:cNvSpPr txBox="1"/>
          <p:nvPr>
            <p:ph idx="1" type="body"/>
          </p:nvPr>
        </p:nvSpPr>
        <p:spPr>
          <a:xfrm>
            <a:off x="628825" y="2287300"/>
            <a:ext cx="4598400" cy="44409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800"/>
              <a:buFont typeface="Century Gothic"/>
              <a:buChar char="❑"/>
            </a:pPr>
            <a:r>
              <a:rPr b="0" i="0" lang="en-US" sz="1800" u="none" cap="none" strike="noStrike">
                <a:solidFill>
                  <a:srgbClr val="3F3F3F"/>
                </a:solidFill>
                <a:latin typeface="Century Gothic"/>
                <a:ea typeface="Century Gothic"/>
                <a:cs typeface="Century Gothic"/>
                <a:sym typeface="Century Gothic"/>
              </a:rPr>
              <a:t>when the computer reaches the </a:t>
            </a:r>
            <a:r>
              <a:rPr b="1" i="0" lang="en-US" sz="1800" u="none" cap="none" strike="noStrike">
                <a:solidFill>
                  <a:srgbClr val="3F3F3F"/>
                </a:solidFill>
                <a:latin typeface="Century Gothic"/>
                <a:ea typeface="Century Gothic"/>
                <a:cs typeface="Century Gothic"/>
                <a:sym typeface="Century Gothic"/>
              </a:rPr>
              <a:t>while</a:t>
            </a:r>
            <a:r>
              <a:rPr b="0" i="0" lang="en-US" sz="1800" u="none" cap="none" strike="noStrike">
                <a:solidFill>
                  <a:srgbClr val="3F3F3F"/>
                </a:solidFill>
                <a:latin typeface="Century Gothic"/>
                <a:ea typeface="Century Gothic"/>
                <a:cs typeface="Century Gothic"/>
                <a:sym typeface="Century Gothic"/>
              </a:rPr>
              <a:t> statement, it tests to see if the </a:t>
            </a:r>
            <a:r>
              <a:rPr b="1" i="0" lang="en-US" sz="1800" u="none" cap="none" strike="noStrike">
                <a:solidFill>
                  <a:srgbClr val="3F3F3F"/>
                </a:solidFill>
                <a:latin typeface="Century Gothic"/>
                <a:ea typeface="Century Gothic"/>
                <a:cs typeface="Century Gothic"/>
                <a:sym typeface="Century Gothic"/>
              </a:rPr>
              <a:t>boolean</a:t>
            </a:r>
            <a:r>
              <a:rPr b="0" i="0" lang="en-US" sz="1800" u="none" cap="none" strike="noStrike">
                <a:solidFill>
                  <a:srgbClr val="3F3F3F"/>
                </a:solidFill>
                <a:latin typeface="Century Gothic"/>
                <a:ea typeface="Century Gothic"/>
                <a:cs typeface="Century Gothic"/>
                <a:sym typeface="Century Gothic"/>
              </a:rPr>
              <a:t> expression is true. If true, it jumps into the block of code immediately below the while statement.</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accent1"/>
              </a:buClr>
              <a:buSzPts val="1800"/>
              <a:buFont typeface="Century Gothic"/>
              <a:buChar char="❑"/>
            </a:pPr>
            <a:r>
              <a:rPr b="0" i="0" lang="en-US" sz="1800" u="none" cap="none" strike="noStrike">
                <a:solidFill>
                  <a:srgbClr val="3F3F3F"/>
                </a:solidFill>
                <a:latin typeface="Century Gothic"/>
                <a:ea typeface="Century Gothic"/>
                <a:cs typeface="Century Gothic"/>
                <a:sym typeface="Century Gothic"/>
              </a:rPr>
              <a:t>when the computer reaches the last line in the while loops block of code, it jumps back up to the while statement. It retest the boolean expression. If still true, it enters the block of code again.</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When the boolean expression becomes false, the computer skips the while statement and continues with the remainder of the program.</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557" name="Google Shape;557;p5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pic>
        <p:nvPicPr>
          <p:cNvPr id="558" name="Google Shape;558;p54"/>
          <p:cNvPicPr preferRelativeResize="0"/>
          <p:nvPr/>
        </p:nvPicPr>
        <p:blipFill rotWithShape="1">
          <a:blip r:embed="rId3">
            <a:alphaModFix/>
          </a:blip>
          <a:srcRect b="0" l="0" r="0" t="0"/>
          <a:stretch/>
        </p:blipFill>
        <p:spPr>
          <a:xfrm>
            <a:off x="5376984" y="2670384"/>
            <a:ext cx="6049675" cy="36747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While Loop- Syntax</a:t>
            </a:r>
            <a:endParaRPr b="0" i="0" sz="3600" u="none" cap="none" strike="noStrike">
              <a:solidFill>
                <a:schemeClr val="lt2"/>
              </a:solidFill>
              <a:latin typeface="Century Gothic"/>
              <a:ea typeface="Century Gothic"/>
              <a:cs typeface="Century Gothic"/>
              <a:sym typeface="Century Gothic"/>
            </a:endParaRPr>
          </a:p>
        </p:txBody>
      </p:sp>
      <p:sp>
        <p:nvSpPr>
          <p:cNvPr id="564" name="Google Shape;564;p55"/>
          <p:cNvSpPr txBox="1"/>
          <p:nvPr>
            <p:ph idx="1" type="body"/>
          </p:nvPr>
        </p:nvSpPr>
        <p:spPr>
          <a:xfrm>
            <a:off x="1154952" y="3075100"/>
            <a:ext cx="53481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The following is an example of a While loop that iterates a series of numbers as long as it is less than 10. It is adding +2 to the var a after every iteration.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Note: the </a:t>
            </a:r>
            <a:r>
              <a:rPr b="1" i="0" lang="en-US" sz="1800" u="none" cap="none" strike="noStrike">
                <a:solidFill>
                  <a:srgbClr val="3F3F3F"/>
                </a:solidFill>
                <a:latin typeface="Century Gothic"/>
                <a:ea typeface="Century Gothic"/>
                <a:cs typeface="Century Gothic"/>
                <a:sym typeface="Century Gothic"/>
              </a:rPr>
              <a:t>print </a:t>
            </a:r>
            <a:r>
              <a:rPr b="0" i="0" lang="en-US" sz="1800" u="none" cap="none" strike="noStrike">
                <a:solidFill>
                  <a:srgbClr val="3F3F3F"/>
                </a:solidFill>
                <a:latin typeface="Century Gothic"/>
                <a:ea typeface="Century Gothic"/>
                <a:cs typeface="Century Gothic"/>
                <a:sym typeface="Century Gothic"/>
              </a:rPr>
              <a:t>statement is python syntax. </a:t>
            </a:r>
            <a:endParaRPr b="0" i="0" sz="1800" u="none" cap="none" strike="noStrike">
              <a:solidFill>
                <a:srgbClr val="3F3F3F"/>
              </a:solidFill>
              <a:latin typeface="Century Gothic"/>
              <a:ea typeface="Century Gothic"/>
              <a:cs typeface="Century Gothic"/>
              <a:sym typeface="Century Gothic"/>
            </a:endParaRPr>
          </a:p>
        </p:txBody>
      </p:sp>
      <p:sp>
        <p:nvSpPr>
          <p:cNvPr id="565" name="Google Shape;565;p5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pic>
        <p:nvPicPr>
          <p:cNvPr id="566" name="Google Shape;566;p55"/>
          <p:cNvPicPr preferRelativeResize="0"/>
          <p:nvPr/>
        </p:nvPicPr>
        <p:blipFill rotWithShape="1">
          <a:blip r:embed="rId3">
            <a:alphaModFix/>
          </a:blip>
          <a:srcRect b="0" l="0" r="0" t="0"/>
          <a:stretch/>
        </p:blipFill>
        <p:spPr>
          <a:xfrm>
            <a:off x="6503075" y="2603500"/>
            <a:ext cx="5412225" cy="360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6"/>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While Loop- Syntax</a:t>
            </a:r>
            <a:endParaRPr b="0" i="0" sz="3600" u="none" cap="none" strike="noStrike">
              <a:solidFill>
                <a:schemeClr val="lt2"/>
              </a:solidFill>
              <a:latin typeface="Century Gothic"/>
              <a:ea typeface="Century Gothic"/>
              <a:cs typeface="Century Gothic"/>
              <a:sym typeface="Century Gothic"/>
            </a:endParaRPr>
          </a:p>
        </p:txBody>
      </p:sp>
      <p:sp>
        <p:nvSpPr>
          <p:cNvPr id="572" name="Google Shape;572;p56"/>
          <p:cNvSpPr txBox="1"/>
          <p:nvPr>
            <p:ph idx="1" type="body"/>
          </p:nvPr>
        </p:nvSpPr>
        <p:spPr>
          <a:xfrm>
            <a:off x="773952" y="2846500"/>
            <a:ext cx="53481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accent1"/>
              </a:buClr>
              <a:buSzPts val="1440"/>
              <a:buFont typeface="Noto Sans Symbols"/>
              <a:buNone/>
            </a:pPr>
            <a:r>
              <a:rPr b="0" i="0" lang="en-US" sz="1800" u="none" cap="none" strike="noStrike">
                <a:solidFill>
                  <a:srgbClr val="3F3F3F"/>
                </a:solidFill>
                <a:latin typeface="Century Gothic"/>
                <a:ea typeface="Century Gothic"/>
                <a:cs typeface="Century Gothic"/>
                <a:sym typeface="Century Gothic"/>
              </a:rPr>
              <a:t>The following is an example of a While loop that iterates a series of numbers as long as it is less than 7. It is also running an </a:t>
            </a:r>
            <a:r>
              <a:rPr b="1" i="0" lang="en-US" sz="1800" u="none" cap="none" strike="noStrike">
                <a:solidFill>
                  <a:srgbClr val="3F3F3F"/>
                </a:solidFill>
                <a:latin typeface="Century Gothic"/>
                <a:ea typeface="Century Gothic"/>
                <a:cs typeface="Century Gothic"/>
                <a:sym typeface="Century Gothic"/>
              </a:rPr>
              <a:t>if </a:t>
            </a:r>
            <a:r>
              <a:rPr b="0" i="0" lang="en-US" sz="1800" u="none" cap="none" strike="noStrike">
                <a:solidFill>
                  <a:srgbClr val="3F3F3F"/>
                </a:solidFill>
                <a:latin typeface="Century Gothic"/>
                <a:ea typeface="Century Gothic"/>
                <a:cs typeface="Century Gothic"/>
                <a:sym typeface="Century Gothic"/>
              </a:rPr>
              <a:t>statement to check if the </a:t>
            </a:r>
            <a:r>
              <a:rPr b="1" i="0" lang="en-US" sz="1800" u="none" cap="none" strike="noStrike">
                <a:solidFill>
                  <a:srgbClr val="3F3F3F"/>
                </a:solidFill>
                <a:latin typeface="Century Gothic"/>
                <a:ea typeface="Century Gothic"/>
                <a:cs typeface="Century Gothic"/>
                <a:sym typeface="Century Gothic"/>
              </a:rPr>
              <a:t>var a </a:t>
            </a:r>
            <a:r>
              <a:rPr b="0" i="0" lang="en-US" sz="1800" u="none" cap="none" strike="noStrike">
                <a:solidFill>
                  <a:srgbClr val="3F3F3F"/>
                </a:solidFill>
                <a:latin typeface="Century Gothic"/>
                <a:ea typeface="Century Gothic"/>
                <a:cs typeface="Century Gothic"/>
                <a:sym typeface="Century Gothic"/>
              </a:rPr>
              <a:t> if divisible by 2 with no remainder and printing it with a </a:t>
            </a:r>
            <a:r>
              <a:rPr b="1" i="0" lang="en-US" sz="1800" u="none" cap="none" strike="noStrike">
                <a:solidFill>
                  <a:srgbClr val="3F3F3F"/>
                </a:solidFill>
                <a:latin typeface="Century Gothic"/>
                <a:ea typeface="Century Gothic"/>
                <a:cs typeface="Century Gothic"/>
                <a:sym typeface="Century Gothic"/>
              </a:rPr>
              <a:t>string </a:t>
            </a:r>
            <a:r>
              <a:rPr b="0" i="0" lang="en-US" sz="1800" u="none" cap="none" strike="noStrike">
                <a:solidFill>
                  <a:srgbClr val="3F3F3F"/>
                </a:solidFill>
                <a:latin typeface="Century Gothic"/>
                <a:ea typeface="Century Gothic"/>
                <a:cs typeface="Century Gothic"/>
                <a:sym typeface="Century Gothic"/>
              </a:rPr>
              <a:t>“ is even”</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1000"/>
              </a:spcBef>
              <a:spcAft>
                <a:spcPts val="0"/>
              </a:spcAft>
              <a:buClr>
                <a:schemeClr val="accent1"/>
              </a:buClr>
              <a:buSzPts val="1440"/>
              <a:buFont typeface="Noto Sans Symbols"/>
              <a:buNone/>
            </a:pPr>
            <a:r>
              <a:rPr b="1" i="0" lang="en-US" sz="1800" u="none" cap="none" strike="noStrike">
                <a:solidFill>
                  <a:srgbClr val="3F3F3F"/>
                </a:solidFill>
                <a:latin typeface="Century Gothic"/>
                <a:ea typeface="Century Gothic"/>
                <a:cs typeface="Century Gothic"/>
                <a:sym typeface="Century Gothic"/>
              </a:rPr>
              <a:t>else </a:t>
            </a:r>
            <a:r>
              <a:rPr b="0" i="0" lang="en-US" sz="1800" u="none" cap="none" strike="noStrike">
                <a:solidFill>
                  <a:srgbClr val="3F3F3F"/>
                </a:solidFill>
                <a:latin typeface="Century Gothic"/>
                <a:ea typeface="Century Gothic"/>
                <a:cs typeface="Century Gothic"/>
                <a:sym typeface="Century Gothic"/>
              </a:rPr>
              <a:t> “is odd” </a:t>
            </a:r>
            <a:endParaRPr b="0" i="0" sz="1800" u="none" cap="none" strike="noStrike">
              <a:solidFill>
                <a:srgbClr val="3F3F3F"/>
              </a:solidFill>
              <a:latin typeface="Century Gothic"/>
              <a:ea typeface="Century Gothic"/>
              <a:cs typeface="Century Gothic"/>
              <a:sym typeface="Century Gothic"/>
            </a:endParaRPr>
          </a:p>
        </p:txBody>
      </p:sp>
      <p:sp>
        <p:nvSpPr>
          <p:cNvPr id="573" name="Google Shape;573;p5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pic>
        <p:nvPicPr>
          <p:cNvPr id="574" name="Google Shape;574;p56"/>
          <p:cNvPicPr preferRelativeResize="0"/>
          <p:nvPr/>
        </p:nvPicPr>
        <p:blipFill rotWithShape="1">
          <a:blip r:embed="rId3">
            <a:alphaModFix/>
          </a:blip>
          <a:srcRect b="0" l="0" r="0" t="0"/>
          <a:stretch/>
        </p:blipFill>
        <p:spPr>
          <a:xfrm>
            <a:off x="6267275" y="3075100"/>
            <a:ext cx="5570217"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7"/>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While Loop- Example</a:t>
            </a:r>
            <a:endParaRPr b="0" i="0" sz="3600" u="none" cap="none" strike="noStrike">
              <a:solidFill>
                <a:schemeClr val="lt2"/>
              </a:solidFill>
              <a:latin typeface="Century Gothic"/>
              <a:ea typeface="Century Gothic"/>
              <a:cs typeface="Century Gothic"/>
              <a:sym typeface="Century Gothic"/>
            </a:endParaRPr>
          </a:p>
        </p:txBody>
      </p:sp>
      <p:sp>
        <p:nvSpPr>
          <p:cNvPr id="581" name="Google Shape;581;p57"/>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Use when you need to run the same code as long as a condition is true</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Let’s write a while loop to count down to 0</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Starting anywhere between 5 and 10</a:t>
            </a:r>
            <a:endParaRPr b="0" i="0" sz="18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What would be condition for count down that needs to be true?</a:t>
            </a:r>
            <a:endParaRPr b="0" i="0" sz="18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number greater than 10?</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Number less than 10?</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Number greater than 0?</a:t>
            </a:r>
            <a:endParaRPr b="0" i="0" sz="1600" u="none" cap="none" strike="noStrike">
              <a:solidFill>
                <a:srgbClr val="3F3F3F"/>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What do you think? </a:t>
            </a:r>
            <a:endParaRPr b="0" i="0" sz="1600" u="none" cap="none" strike="noStrike">
              <a:solidFill>
                <a:srgbClr val="3F3F3F"/>
              </a:solidFill>
              <a:latin typeface="Century Gothic"/>
              <a:ea typeface="Century Gothic"/>
              <a:cs typeface="Century Gothic"/>
              <a:sym typeface="Century Gothic"/>
            </a:endParaRPr>
          </a:p>
          <a:p>
            <a:pPr indent="-285750" lvl="0" marL="2857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582" name="Google Shape;582;p5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58"/>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Syntax</a:t>
            </a:r>
            <a:endParaRPr b="0" i="0" sz="3600" u="none" cap="none" strike="noStrike">
              <a:solidFill>
                <a:schemeClr val="lt2"/>
              </a:solidFill>
              <a:latin typeface="Century Gothic"/>
              <a:ea typeface="Century Gothic"/>
              <a:cs typeface="Century Gothic"/>
              <a:sym typeface="Century Gothic"/>
            </a:endParaRPr>
          </a:p>
        </p:txBody>
      </p:sp>
      <p:sp>
        <p:nvSpPr>
          <p:cNvPr id="588" name="Google Shape;588;p58"/>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000000"/>
                </a:solidFill>
                <a:latin typeface="Century Gothic"/>
                <a:ea typeface="Century Gothic"/>
                <a:cs typeface="Century Gothic"/>
                <a:sym typeface="Century Gothic"/>
              </a:rPr>
              <a:t>Initialize your variable:</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br>
              <a:rPr b="0" i="0" lang="en-US" sz="1800" u="none" cap="none" strike="noStrike">
                <a:solidFill>
                  <a:srgbClr val="000000"/>
                </a:solidFill>
                <a:latin typeface="Century Gothic"/>
                <a:ea typeface="Century Gothic"/>
                <a:cs typeface="Century Gothic"/>
                <a:sym typeface="Century Gothic"/>
              </a:rPr>
            </a:br>
            <a:r>
              <a:rPr b="0" i="0" lang="en-US" sz="1800" u="none" cap="none" strike="noStrike">
                <a:solidFill>
                  <a:srgbClr val="FF0000"/>
                </a:solidFill>
                <a:latin typeface="Century Gothic"/>
                <a:ea typeface="Century Gothic"/>
                <a:cs typeface="Century Gothic"/>
                <a:sym typeface="Century Gothic"/>
              </a:rPr>
              <a:t>var</a:t>
            </a:r>
            <a:r>
              <a:rPr b="0" i="0" lang="en-US" sz="1800" u="none" cap="none" strike="noStrike">
                <a:solidFill>
                  <a:srgbClr val="000000"/>
                </a:solidFill>
                <a:latin typeface="Century Gothic"/>
                <a:ea typeface="Century Gothic"/>
                <a:cs typeface="Century Gothic"/>
                <a:sym typeface="Century Gothic"/>
              </a:rPr>
              <a:t> </a:t>
            </a:r>
            <a:r>
              <a:rPr b="0" i="0" lang="en-US" sz="1800" u="none" cap="none" strike="noStrike">
                <a:solidFill>
                  <a:srgbClr val="0000FF"/>
                </a:solidFill>
                <a:latin typeface="Century Gothic"/>
                <a:ea typeface="Century Gothic"/>
                <a:cs typeface="Century Gothic"/>
                <a:sym typeface="Century Gothic"/>
              </a:rPr>
              <a:t>i</a:t>
            </a:r>
            <a:r>
              <a:rPr b="0" i="0" lang="en-US" sz="1800" u="none" cap="none" strike="noStrike">
                <a:solidFill>
                  <a:srgbClr val="000000"/>
                </a:solidFill>
                <a:latin typeface="Century Gothic"/>
                <a:ea typeface="Century Gothic"/>
                <a:cs typeface="Century Gothic"/>
                <a:sym typeface="Century Gothic"/>
              </a:rPr>
              <a:t>=1;</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FF0000"/>
                </a:solidFill>
                <a:latin typeface="Century Gothic"/>
                <a:ea typeface="Century Gothic"/>
                <a:cs typeface="Century Gothic"/>
                <a:sym typeface="Century Gothic"/>
              </a:rPr>
              <a:t>while</a:t>
            </a:r>
            <a:r>
              <a:rPr b="0" i="0" lang="en-US" sz="1800" u="none" cap="none" strike="noStrike">
                <a:solidFill>
                  <a:srgbClr val="000000"/>
                </a:solidFill>
                <a:latin typeface="Century Gothic"/>
                <a:ea typeface="Century Gothic"/>
                <a:cs typeface="Century Gothic"/>
                <a:sym typeface="Century Gothic"/>
              </a:rPr>
              <a:t>(</a:t>
            </a:r>
            <a:r>
              <a:rPr b="0" i="1" lang="en-US" sz="1800" u="none" cap="none" strike="noStrike">
                <a:solidFill>
                  <a:srgbClr val="0000FF"/>
                </a:solidFill>
                <a:latin typeface="Century Gothic"/>
                <a:ea typeface="Century Gothic"/>
                <a:cs typeface="Century Gothic"/>
                <a:sym typeface="Century Gothic"/>
              </a:rPr>
              <a:t>Condition</a:t>
            </a:r>
            <a:r>
              <a:rPr b="0" i="0" lang="en-US" sz="1800" u="none" cap="none" strike="noStrike">
                <a:solidFill>
                  <a:srgbClr val="000000"/>
                </a:solidFill>
                <a:latin typeface="Century Gothic"/>
                <a:ea typeface="Century Gothic"/>
                <a:cs typeface="Century Gothic"/>
                <a:sym typeface="Century Gothic"/>
              </a:rPr>
              <a:t>){</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000000"/>
                </a:solidFill>
                <a:latin typeface="Century Gothic"/>
                <a:ea typeface="Century Gothic"/>
                <a:cs typeface="Century Gothic"/>
                <a:sym typeface="Century Gothic"/>
              </a:rPr>
              <a:t>	console.log(</a:t>
            </a:r>
            <a:r>
              <a:rPr lang="en-US">
                <a:solidFill>
                  <a:srgbClr val="BF9000"/>
                </a:solidFill>
              </a:rPr>
              <a:t>“Hello”</a:t>
            </a:r>
            <a:r>
              <a:rPr b="0" i="0" lang="en-US" sz="1800" u="none" cap="none" strike="noStrike">
                <a:solidFill>
                  <a:srgbClr val="000000"/>
                </a:solidFill>
                <a:latin typeface="Century Gothic"/>
                <a:ea typeface="Century Gothic"/>
                <a:cs typeface="Century Gothic"/>
                <a:sym typeface="Century Gothic"/>
              </a:rPr>
              <a:t>)</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000000"/>
                </a:solidFill>
                <a:latin typeface="Century Gothic"/>
                <a:ea typeface="Century Gothic"/>
                <a:cs typeface="Century Gothic"/>
                <a:sym typeface="Century Gothic"/>
              </a:rPr>
              <a:t>	i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rPr b="0" i="0" lang="en-US" sz="1800" u="none" cap="none" strike="noStrike">
                <a:solidFill>
                  <a:srgbClr val="000000"/>
                </a:solidFill>
                <a:latin typeface="Century Gothic"/>
                <a:ea typeface="Century Gothic"/>
                <a:cs typeface="Century Gothic"/>
                <a:sym typeface="Century Gothic"/>
              </a:rPr>
              <a:t>}</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accent1"/>
              </a:buClr>
              <a:buSzPts val="1440"/>
              <a:buFont typeface="Noto Sans Symbols"/>
              <a:buNone/>
            </a:pPr>
            <a:r>
              <a:t/>
            </a:r>
            <a:endParaRPr b="0" i="0" sz="1800" u="none" cap="none" strike="noStrike">
              <a:solidFill>
                <a:srgbClr val="000000"/>
              </a:solidFill>
              <a:latin typeface="Century Gothic"/>
              <a:ea typeface="Century Gothic"/>
              <a:cs typeface="Century Gothic"/>
              <a:sym typeface="Century Gothic"/>
            </a:endParaRPr>
          </a:p>
        </p:txBody>
      </p:sp>
      <p:sp>
        <p:nvSpPr>
          <p:cNvPr id="589" name="Google Shape;589;p5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9"/>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1400"/>
              <a:buFont typeface="Century Gothic"/>
              <a:buNone/>
            </a:pPr>
            <a:r>
              <a:rPr b="0" i="0" lang="en-US" sz="3600" u="none" cap="none" strike="noStrike">
                <a:solidFill>
                  <a:schemeClr val="lt2"/>
                </a:solidFill>
                <a:latin typeface="Century Gothic"/>
                <a:ea typeface="Century Gothic"/>
                <a:cs typeface="Century Gothic"/>
                <a:sym typeface="Century Gothic"/>
              </a:rPr>
              <a:t>Task</a:t>
            </a:r>
            <a:endParaRPr b="0" i="0" sz="3600" u="none" cap="none" strike="noStrike">
              <a:solidFill>
                <a:schemeClr val="lt2"/>
              </a:solidFill>
              <a:latin typeface="Century Gothic"/>
              <a:ea typeface="Century Gothic"/>
              <a:cs typeface="Century Gothic"/>
              <a:sym typeface="Century Gothic"/>
            </a:endParaRPr>
          </a:p>
        </p:txBody>
      </p:sp>
      <p:sp>
        <p:nvSpPr>
          <p:cNvPr id="595" name="Google Shape;595;p59"/>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440"/>
              <a:buFont typeface="Noto Sans Symbols"/>
              <a:buChar char="❑"/>
            </a:pPr>
            <a:r>
              <a:rPr b="0" i="0" lang="en-US" sz="1800" u="none" cap="none" strike="noStrike">
                <a:solidFill>
                  <a:srgbClr val="3F3F3F"/>
                </a:solidFill>
                <a:latin typeface="Century Gothic"/>
                <a:ea typeface="Century Gothic"/>
                <a:cs typeface="Century Gothic"/>
                <a:sym typeface="Century Gothic"/>
              </a:rPr>
              <a:t>Keep printing integers multiples of 3 as long as integers are less than 35</a:t>
            </a:r>
            <a:endParaRPr b="0" i="0" sz="1800" u="none" cap="none" strike="noStrike">
              <a:solidFill>
                <a:srgbClr val="3F3F3F"/>
              </a:solidFill>
              <a:latin typeface="Century Gothic"/>
              <a:ea typeface="Century Gothic"/>
              <a:cs typeface="Century Gothic"/>
              <a:sym typeface="Century Gothic"/>
            </a:endParaRPr>
          </a:p>
        </p:txBody>
      </p:sp>
      <p:sp>
        <p:nvSpPr>
          <p:cNvPr id="596" name="Google Shape;596;p5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Custom 3">
      <a:dk1>
        <a:srgbClr val="000000"/>
      </a:dk1>
      <a:lt1>
        <a:srgbClr val="FFFFFF"/>
      </a:lt1>
      <a:dk2>
        <a:srgbClr val="0E5580"/>
      </a:dk2>
      <a:lt2>
        <a:srgbClr val="FFFFFF"/>
      </a:lt2>
      <a:accent1>
        <a:srgbClr val="FF9900"/>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